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50"/>
  </p:notesMasterIdLst>
  <p:handoutMasterIdLst>
    <p:handoutMasterId r:id="rId51"/>
  </p:handoutMasterIdLst>
  <p:sldIdLst>
    <p:sldId id="265" r:id="rId2"/>
    <p:sldId id="324" r:id="rId3"/>
    <p:sldId id="327" r:id="rId4"/>
    <p:sldId id="328" r:id="rId5"/>
    <p:sldId id="400" r:id="rId6"/>
    <p:sldId id="333" r:id="rId7"/>
    <p:sldId id="335" r:id="rId8"/>
    <p:sldId id="336" r:id="rId9"/>
    <p:sldId id="337" r:id="rId10"/>
    <p:sldId id="338" r:id="rId11"/>
    <p:sldId id="343" r:id="rId12"/>
    <p:sldId id="344" r:id="rId13"/>
    <p:sldId id="345" r:id="rId14"/>
    <p:sldId id="401" r:id="rId15"/>
    <p:sldId id="339" r:id="rId16"/>
    <p:sldId id="340" r:id="rId17"/>
    <p:sldId id="341" r:id="rId18"/>
    <p:sldId id="347" r:id="rId19"/>
    <p:sldId id="348" r:id="rId20"/>
    <p:sldId id="349" r:id="rId21"/>
    <p:sldId id="351" r:id="rId22"/>
    <p:sldId id="352" r:id="rId23"/>
    <p:sldId id="353" r:id="rId24"/>
    <p:sldId id="355" r:id="rId25"/>
    <p:sldId id="356" r:id="rId26"/>
    <p:sldId id="357" r:id="rId27"/>
    <p:sldId id="359" r:id="rId28"/>
    <p:sldId id="361" r:id="rId29"/>
    <p:sldId id="362" r:id="rId30"/>
    <p:sldId id="365" r:id="rId31"/>
    <p:sldId id="368" r:id="rId32"/>
    <p:sldId id="370" r:id="rId33"/>
    <p:sldId id="374" r:id="rId34"/>
    <p:sldId id="378" r:id="rId35"/>
    <p:sldId id="382" r:id="rId36"/>
    <p:sldId id="384" r:id="rId37"/>
    <p:sldId id="386" r:id="rId38"/>
    <p:sldId id="387" r:id="rId39"/>
    <p:sldId id="388" r:id="rId40"/>
    <p:sldId id="390" r:id="rId41"/>
    <p:sldId id="392" r:id="rId42"/>
    <p:sldId id="393" r:id="rId43"/>
    <p:sldId id="394" r:id="rId44"/>
    <p:sldId id="395" r:id="rId45"/>
    <p:sldId id="396" r:id="rId46"/>
    <p:sldId id="397" r:id="rId47"/>
    <p:sldId id="399" r:id="rId48"/>
    <p:sldId id="263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07FE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94672" autoAdjust="0"/>
  </p:normalViewPr>
  <p:slideViewPr>
    <p:cSldViewPr snapToGrid="0" snapToObjects="1" showGuides="1">
      <p:cViewPr varScale="1">
        <p:scale>
          <a:sx n="143" d="100"/>
          <a:sy n="143" d="100"/>
        </p:scale>
        <p:origin x="452" y="9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лья Горелов" userId="a298efbaf8250be4" providerId="LiveId" clId="{47E15355-AB03-4FA8-95E0-192F25D9D217}"/>
    <pc:docChg chg="undo custSel addSld delSld modSld sldOrd modMainMaster">
      <pc:chgData name="Илья Горелов" userId="a298efbaf8250be4" providerId="LiveId" clId="{47E15355-AB03-4FA8-95E0-192F25D9D217}" dt="2025-12-26T15:45:11.104" v="2344" actId="20577"/>
      <pc:docMkLst>
        <pc:docMk/>
      </pc:docMkLst>
      <pc:sldChg chg="delSp mod">
        <pc:chgData name="Илья Горелов" userId="a298efbaf8250be4" providerId="LiveId" clId="{47E15355-AB03-4FA8-95E0-192F25D9D217}" dt="2025-12-18T16:49:58.220" v="2026" actId="478"/>
        <pc:sldMkLst>
          <pc:docMk/>
          <pc:sldMk cId="1864942597" sldId="263"/>
        </pc:sldMkLst>
        <pc:spChg chg="del">
          <ac:chgData name="Илья Горелов" userId="a298efbaf8250be4" providerId="LiveId" clId="{47E15355-AB03-4FA8-95E0-192F25D9D217}" dt="2025-12-18T16:49:58.220" v="2026" actId="478"/>
          <ac:spMkLst>
            <pc:docMk/>
            <pc:sldMk cId="1864942597" sldId="263"/>
            <ac:spMk id="3" creationId="{EC445834-34CB-F6E2-51BC-F26A92C144A1}"/>
          </ac:spMkLst>
        </pc:spChg>
      </pc:sldChg>
      <pc:sldChg chg="addSp modSp mod">
        <pc:chgData name="Илья Горелов" userId="a298efbaf8250be4" providerId="LiveId" clId="{47E15355-AB03-4FA8-95E0-192F25D9D217}" dt="2025-12-18T13:06:54.843" v="31" actId="1076"/>
        <pc:sldMkLst>
          <pc:docMk/>
          <pc:sldMk cId="87172503" sldId="265"/>
        </pc:sldMkLst>
        <pc:spChg chg="add mod">
          <ac:chgData name="Илья Горелов" userId="a298efbaf8250be4" providerId="LiveId" clId="{47E15355-AB03-4FA8-95E0-192F25D9D217}" dt="2025-12-18T13:06:54.843" v="31" actId="1076"/>
          <ac:spMkLst>
            <pc:docMk/>
            <pc:sldMk cId="87172503" sldId="265"/>
            <ac:spMk id="2" creationId="{AA807073-49E6-396F-7EC5-420D4F88910E}"/>
          </ac:spMkLst>
        </pc:spChg>
        <pc:spChg chg="add mod">
          <ac:chgData name="Илья Горелов" userId="a298efbaf8250be4" providerId="LiveId" clId="{47E15355-AB03-4FA8-95E0-192F25D9D217}" dt="2025-12-18T13:03:53.612" v="29" actId="1076"/>
          <ac:spMkLst>
            <pc:docMk/>
            <pc:sldMk cId="87172503" sldId="265"/>
            <ac:spMk id="3" creationId="{794D630F-0C69-8CE5-1784-98E3E55CD981}"/>
          </ac:spMkLst>
        </pc:spChg>
        <pc:spChg chg="mod">
          <ac:chgData name="Илья Горелов" userId="a298efbaf8250be4" providerId="LiveId" clId="{47E15355-AB03-4FA8-95E0-192F25D9D217}" dt="2025-12-18T13:04:06.919" v="30" actId="1076"/>
          <ac:spMkLst>
            <pc:docMk/>
            <pc:sldMk cId="87172503" sldId="265"/>
            <ac:spMk id="5" creationId="{00000000-0000-0000-0000-000000000000}"/>
          </ac:spMkLst>
        </pc:spChg>
      </pc:sldChg>
      <pc:sldChg chg="modSp del">
        <pc:chgData name="Илья Горелов" userId="a298efbaf8250be4" providerId="LiveId" clId="{47E15355-AB03-4FA8-95E0-192F25D9D217}" dt="2025-12-18T16:49:50.427" v="2023" actId="47"/>
        <pc:sldMkLst>
          <pc:docMk/>
          <pc:sldMk cId="2133433282" sldId="280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133433282" sldId="280"/>
            <ac:spMk id="2" creationId="{C4F6E865-1779-C1D3-8C2B-CE6D381F74A5}"/>
          </ac:spMkLst>
        </pc:spChg>
      </pc:sldChg>
      <pc:sldChg chg="del">
        <pc:chgData name="Илья Горелов" userId="a298efbaf8250be4" providerId="LiveId" clId="{47E15355-AB03-4FA8-95E0-192F25D9D217}" dt="2025-12-18T15:00:48.743" v="987" actId="47"/>
        <pc:sldMkLst>
          <pc:docMk/>
          <pc:sldMk cId="4287535555" sldId="284"/>
        </pc:sldMkLst>
      </pc:sldChg>
      <pc:sldChg chg="modSp del">
        <pc:chgData name="Илья Горелов" userId="a298efbaf8250be4" providerId="LiveId" clId="{47E15355-AB03-4FA8-95E0-192F25D9D217}" dt="2025-12-18T16:49:52.148" v="2025" actId="47"/>
        <pc:sldMkLst>
          <pc:docMk/>
          <pc:sldMk cId="350182882" sldId="305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50182882" sldId="305"/>
            <ac:spMk id="4" creationId="{578D7015-8078-E895-F588-5053D801CD30}"/>
          </ac:spMkLst>
        </pc:spChg>
      </pc:sldChg>
      <pc:sldChg chg="modSp del">
        <pc:chgData name="Илья Горелов" userId="a298efbaf8250be4" providerId="LiveId" clId="{47E15355-AB03-4FA8-95E0-192F25D9D217}" dt="2025-12-18T16:49:51.242" v="2024" actId="47"/>
        <pc:sldMkLst>
          <pc:docMk/>
          <pc:sldMk cId="4031685818" sldId="310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4031685818" sldId="310"/>
            <ac:spMk id="2" creationId="{C4F6E865-1779-C1D3-8C2B-CE6D381F74A5}"/>
          </ac:spMkLst>
        </pc:spChg>
      </pc:sldChg>
      <pc:sldChg chg="del">
        <pc:chgData name="Илья Горелов" userId="a298efbaf8250be4" providerId="LiveId" clId="{47E15355-AB03-4FA8-95E0-192F25D9D217}" dt="2025-12-18T15:00:49.910" v="989" actId="47"/>
        <pc:sldMkLst>
          <pc:docMk/>
          <pc:sldMk cId="3160398081" sldId="315"/>
        </pc:sldMkLst>
      </pc:sldChg>
      <pc:sldChg chg="del">
        <pc:chgData name="Илья Горелов" userId="a298efbaf8250be4" providerId="LiveId" clId="{47E15355-AB03-4FA8-95E0-192F25D9D217}" dt="2025-12-18T15:00:49.313" v="988" actId="47"/>
        <pc:sldMkLst>
          <pc:docMk/>
          <pc:sldMk cId="3833283629" sldId="316"/>
        </pc:sldMkLst>
      </pc:sldChg>
      <pc:sldChg chg="del">
        <pc:chgData name="Илья Горелов" userId="a298efbaf8250be4" providerId="LiveId" clId="{47E15355-AB03-4FA8-95E0-192F25D9D217}" dt="2025-12-18T15:00:50.521" v="990" actId="47"/>
        <pc:sldMkLst>
          <pc:docMk/>
          <pc:sldMk cId="2935888841" sldId="317"/>
        </pc:sldMkLst>
      </pc:sldChg>
      <pc:sldChg chg="del">
        <pc:chgData name="Илья Горелов" userId="a298efbaf8250be4" providerId="LiveId" clId="{47E15355-AB03-4FA8-95E0-192F25D9D217}" dt="2025-12-18T15:00:51.563" v="991" actId="47"/>
        <pc:sldMkLst>
          <pc:docMk/>
          <pc:sldMk cId="3358523610" sldId="319"/>
        </pc:sldMkLst>
      </pc:sldChg>
      <pc:sldChg chg="del">
        <pc:chgData name="Илья Горелов" userId="a298efbaf8250be4" providerId="LiveId" clId="{47E15355-AB03-4FA8-95E0-192F25D9D217}" dt="2025-12-18T15:00:52.338" v="992" actId="47"/>
        <pc:sldMkLst>
          <pc:docMk/>
          <pc:sldMk cId="509741022" sldId="320"/>
        </pc:sldMkLst>
      </pc:sldChg>
      <pc:sldChg chg="del">
        <pc:chgData name="Илья Горелов" userId="a298efbaf8250be4" providerId="LiveId" clId="{47E15355-AB03-4FA8-95E0-192F25D9D217}" dt="2025-12-18T15:00:46.462" v="985" actId="47"/>
        <pc:sldMkLst>
          <pc:docMk/>
          <pc:sldMk cId="1043540765" sldId="322"/>
        </pc:sldMkLst>
      </pc:sldChg>
      <pc:sldChg chg="addSp delSp modSp mod">
        <pc:chgData name="Илья Горелов" userId="a298efbaf8250be4" providerId="LiveId" clId="{47E15355-AB03-4FA8-95E0-192F25D9D217}" dt="2025-12-25T12:57:04.423" v="2172" actId="14100"/>
        <pc:sldMkLst>
          <pc:docMk/>
          <pc:sldMk cId="3962654949" sldId="324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962654949" sldId="324"/>
            <ac:spMk id="4" creationId="{BD03A893-ECFA-DEED-F342-DE63BD722266}"/>
          </ac:spMkLst>
        </pc:spChg>
        <pc:spChg chg="add del mod">
          <ac:chgData name="Илья Горелов" userId="a298efbaf8250be4" providerId="LiveId" clId="{47E15355-AB03-4FA8-95E0-192F25D9D217}" dt="2025-12-18T13:54:35.380" v="503" actId="2711"/>
          <ac:spMkLst>
            <pc:docMk/>
            <pc:sldMk cId="3962654949" sldId="324"/>
            <ac:spMk id="5" creationId="{2BEA39AC-0C16-00A4-A7D1-16251640B1AD}"/>
          </ac:spMkLst>
        </pc:spChg>
        <pc:spChg chg="add mod">
          <ac:chgData name="Илья Горелов" userId="a298efbaf8250be4" providerId="LiveId" clId="{47E15355-AB03-4FA8-95E0-192F25D9D217}" dt="2025-12-18T13:08:31.107" v="58"/>
          <ac:spMkLst>
            <pc:docMk/>
            <pc:sldMk cId="3962654949" sldId="324"/>
            <ac:spMk id="6" creationId="{3AF472AE-6144-9D07-60F4-A9FDEF413297}"/>
          </ac:spMkLst>
        </pc:spChg>
        <pc:spChg chg="add mod">
          <ac:chgData name="Илья Горелов" userId="a298efbaf8250be4" providerId="LiveId" clId="{47E15355-AB03-4FA8-95E0-192F25D9D217}" dt="2025-12-18T13:08:31.107" v="58"/>
          <ac:spMkLst>
            <pc:docMk/>
            <pc:sldMk cId="3962654949" sldId="324"/>
            <ac:spMk id="7" creationId="{86B6840D-2CF7-BE95-CBFB-FC4276ED49F8}"/>
          </ac:spMkLst>
        </pc:spChg>
        <pc:spChg chg="add mod">
          <ac:chgData name="Илья Горелов" userId="a298efbaf8250be4" providerId="LiveId" clId="{47E15355-AB03-4FA8-95E0-192F25D9D217}" dt="2025-12-18T13:08:31.107" v="58"/>
          <ac:spMkLst>
            <pc:docMk/>
            <pc:sldMk cId="3962654949" sldId="324"/>
            <ac:spMk id="8" creationId="{82E63440-4A49-F1C0-5519-4CFB78735050}"/>
          </ac:spMkLst>
        </pc:spChg>
        <pc:spChg chg="add mod">
          <ac:chgData name="Илья Горелов" userId="a298efbaf8250be4" providerId="LiveId" clId="{47E15355-AB03-4FA8-95E0-192F25D9D217}" dt="2025-12-18T13:08:31.107" v="58"/>
          <ac:spMkLst>
            <pc:docMk/>
            <pc:sldMk cId="3962654949" sldId="324"/>
            <ac:spMk id="9" creationId="{5E3B5C37-5A13-4FB3-0C12-AB3141A97FFA}"/>
          </ac:spMkLst>
        </pc:spChg>
        <pc:spChg chg="add mod">
          <ac:chgData name="Илья Горелов" userId="a298efbaf8250be4" providerId="LiveId" clId="{47E15355-AB03-4FA8-95E0-192F25D9D217}" dt="2025-12-18T13:09:36.930" v="73"/>
          <ac:spMkLst>
            <pc:docMk/>
            <pc:sldMk cId="3962654949" sldId="324"/>
            <ac:spMk id="11" creationId="{D09F30D9-3ABB-3819-01B7-1815B2A10C40}"/>
          </ac:spMkLst>
        </pc:spChg>
        <pc:spChg chg="add mod">
          <ac:chgData name="Илья Горелов" userId="a298efbaf8250be4" providerId="LiveId" clId="{47E15355-AB03-4FA8-95E0-192F25D9D217}" dt="2025-12-18T13:09:36.930" v="73"/>
          <ac:spMkLst>
            <pc:docMk/>
            <pc:sldMk cId="3962654949" sldId="324"/>
            <ac:spMk id="12" creationId="{4F184FB7-DD64-4A3C-2BC3-6F617AB65D07}"/>
          </ac:spMkLst>
        </pc:spChg>
        <pc:spChg chg="add mod">
          <ac:chgData name="Илья Горелов" userId="a298efbaf8250be4" providerId="LiveId" clId="{47E15355-AB03-4FA8-95E0-192F25D9D217}" dt="2025-12-18T13:09:36.930" v="73"/>
          <ac:spMkLst>
            <pc:docMk/>
            <pc:sldMk cId="3962654949" sldId="324"/>
            <ac:spMk id="13" creationId="{C77CE417-7426-8948-BDF3-CAF0BAB7A32D}"/>
          </ac:spMkLst>
        </pc:spChg>
        <pc:spChg chg="add">
          <ac:chgData name="Илья Горелов" userId="a298efbaf8250be4" providerId="LiveId" clId="{47E15355-AB03-4FA8-95E0-192F25D9D217}" dt="2025-12-18T13:09:48.338" v="74"/>
          <ac:spMkLst>
            <pc:docMk/>
            <pc:sldMk cId="3962654949" sldId="324"/>
            <ac:spMk id="14" creationId="{092D69CF-32AF-53FA-891E-B8241A45AF5F}"/>
          </ac:spMkLst>
        </pc:spChg>
        <pc:spChg chg="add">
          <ac:chgData name="Илья Горелов" userId="a298efbaf8250be4" providerId="LiveId" clId="{47E15355-AB03-4FA8-95E0-192F25D9D217}" dt="2025-12-18T13:09:48.338" v="74"/>
          <ac:spMkLst>
            <pc:docMk/>
            <pc:sldMk cId="3962654949" sldId="324"/>
            <ac:spMk id="15" creationId="{5DD356EE-F862-1AFF-5391-B180FDAEA86C}"/>
          </ac:spMkLst>
        </pc:spChg>
        <pc:spChg chg="add">
          <ac:chgData name="Илья Горелов" userId="a298efbaf8250be4" providerId="LiveId" clId="{47E15355-AB03-4FA8-95E0-192F25D9D217}" dt="2025-12-18T13:09:48.338" v="74"/>
          <ac:spMkLst>
            <pc:docMk/>
            <pc:sldMk cId="3962654949" sldId="324"/>
            <ac:spMk id="16" creationId="{F98436ED-BC89-337F-0C4B-F25B92E66A64}"/>
          </ac:spMkLst>
        </pc:spChg>
        <pc:spChg chg="add mod">
          <ac:chgData name="Илья Горелов" userId="a298efbaf8250be4" providerId="LiveId" clId="{47E15355-AB03-4FA8-95E0-192F25D9D217}" dt="2025-12-18T13:28:08.062" v="302" actId="1076"/>
          <ac:spMkLst>
            <pc:docMk/>
            <pc:sldMk cId="3962654949" sldId="324"/>
            <ac:spMk id="22" creationId="{19A5AC3B-CD68-17CA-D00A-5C32BB91BC9A}"/>
          </ac:spMkLst>
        </pc:spChg>
        <pc:spChg chg="add mod">
          <ac:chgData name="Илья Горелов" userId="a298efbaf8250be4" providerId="LiveId" clId="{47E15355-AB03-4FA8-95E0-192F25D9D217}" dt="2025-12-25T12:57:04.423" v="2172" actId="14100"/>
          <ac:spMkLst>
            <pc:docMk/>
            <pc:sldMk cId="3962654949" sldId="324"/>
            <ac:spMk id="23" creationId="{F45EC621-3060-2461-BD58-277E8730C438}"/>
          </ac:spMkLst>
        </pc:spChg>
        <pc:spChg chg="add mod">
          <ac:chgData name="Илья Горелов" userId="a298efbaf8250be4" providerId="LiveId" clId="{47E15355-AB03-4FA8-95E0-192F25D9D217}" dt="2025-12-24T09:04:54.945" v="2058" actId="20577"/>
          <ac:spMkLst>
            <pc:docMk/>
            <pc:sldMk cId="3962654949" sldId="324"/>
            <ac:spMk id="24" creationId="{455F7E02-10FE-D4D9-DA47-3C615DE143C3}"/>
          </ac:spMkLst>
        </pc:spChg>
        <pc:graphicFrameChg chg="add mod">
          <ac:chgData name="Илья Горелов" userId="a298efbaf8250be4" providerId="LiveId" clId="{47E15355-AB03-4FA8-95E0-192F25D9D217}" dt="2025-12-18T13:08:29.051" v="57"/>
          <ac:graphicFrameMkLst>
            <pc:docMk/>
            <pc:sldMk cId="3962654949" sldId="324"/>
            <ac:graphicFrameMk id="2" creationId="{7A1F6768-2F6A-EFCB-8C71-83BDCABE560B}"/>
          </ac:graphicFrameMkLst>
        </pc:graphicFrameChg>
        <pc:graphicFrameChg chg="add mod">
          <ac:chgData name="Илья Горелов" userId="a298efbaf8250be4" providerId="LiveId" clId="{47E15355-AB03-4FA8-95E0-192F25D9D217}" dt="2025-12-18T13:08:29.051" v="57"/>
          <ac:graphicFrameMkLst>
            <pc:docMk/>
            <pc:sldMk cId="3962654949" sldId="324"/>
            <ac:graphicFrameMk id="3" creationId="{305BC81E-FD37-28EE-6DF8-5815E30E2555}"/>
          </ac:graphicFrameMkLst>
        </pc:graphicFrameChg>
        <pc:graphicFrameChg chg="add mod modGraphic">
          <ac:chgData name="Илья Горелов" userId="a298efbaf8250be4" providerId="LiveId" clId="{47E15355-AB03-4FA8-95E0-192F25D9D217}" dt="2025-12-18T13:09:36.110" v="71" actId="14100"/>
          <ac:graphicFrameMkLst>
            <pc:docMk/>
            <pc:sldMk cId="3962654949" sldId="324"/>
            <ac:graphicFrameMk id="10" creationId="{C0B7B5C7-A0DC-98C8-4655-CBE4EF8ECD1A}"/>
          </ac:graphicFrameMkLst>
        </pc:graphicFrameChg>
        <pc:graphicFrameChg chg="add del mod modGraphic">
          <ac:chgData name="Илья Горелов" userId="a298efbaf8250be4" providerId="LiveId" clId="{47E15355-AB03-4FA8-95E0-192F25D9D217}" dt="2025-12-18T13:25:53.496" v="276" actId="478"/>
          <ac:graphicFrameMkLst>
            <pc:docMk/>
            <pc:sldMk cId="3962654949" sldId="324"/>
            <ac:graphicFrameMk id="19" creationId="{70F2CC89-1C75-9F47-EEE2-FE401C78FBA0}"/>
          </ac:graphicFrameMkLst>
        </pc:graphicFrameChg>
        <pc:picChg chg="add del mod">
          <ac:chgData name="Илья Горелов" userId="a298efbaf8250be4" providerId="LiveId" clId="{47E15355-AB03-4FA8-95E0-192F25D9D217}" dt="2025-12-18T13:25:58.110" v="280" actId="478"/>
          <ac:picMkLst>
            <pc:docMk/>
            <pc:sldMk cId="3962654949" sldId="324"/>
            <ac:picMk id="17" creationId="{24C1FD8B-C4BD-6DBD-AE0D-09E6E465A6E3}"/>
          </ac:picMkLst>
        </pc:picChg>
        <pc:picChg chg="add del mod">
          <ac:chgData name="Илья Горелов" userId="a298efbaf8250be4" providerId="LiveId" clId="{47E15355-AB03-4FA8-95E0-192F25D9D217}" dt="2025-12-18T13:25:57.472" v="279" actId="478"/>
          <ac:picMkLst>
            <pc:docMk/>
            <pc:sldMk cId="3962654949" sldId="324"/>
            <ac:picMk id="18" creationId="{F39B023B-FA1B-02FB-0954-BE0F7A6DAC93}"/>
          </ac:picMkLst>
        </pc:picChg>
        <pc:picChg chg="add del mod">
          <ac:chgData name="Илья Горелов" userId="a298efbaf8250be4" providerId="LiveId" clId="{47E15355-AB03-4FA8-95E0-192F25D9D217}" dt="2025-12-18T13:25:56.119" v="278" actId="478"/>
          <ac:picMkLst>
            <pc:docMk/>
            <pc:sldMk cId="3962654949" sldId="324"/>
            <ac:picMk id="20" creationId="{27336997-5967-D74E-494D-E080A237BEB4}"/>
          </ac:picMkLst>
        </pc:picChg>
        <pc:picChg chg="add del mod">
          <ac:chgData name="Илья Горелов" userId="a298efbaf8250be4" providerId="LiveId" clId="{47E15355-AB03-4FA8-95E0-192F25D9D217}" dt="2025-12-18T13:25:54.949" v="277" actId="478"/>
          <ac:picMkLst>
            <pc:docMk/>
            <pc:sldMk cId="3962654949" sldId="324"/>
            <ac:picMk id="21" creationId="{01A309F0-3EAC-5505-383B-E85DDF401FBC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25" creationId="{EDB4FB28-2D86-D609-920F-4A0852BCE517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26" creationId="{9043E9B6-C2C0-2CD5-920D-CE8C134DF28D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27" creationId="{C3144E80-F1E0-0AEB-9667-8C1A67C14F9E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28" creationId="{DB6F325F-3AEF-B9DE-F7EF-800451706D92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29" creationId="{1179EAF0-F237-CE06-7526-9BD1B634B7C9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0" creationId="{5517320B-54B4-E79D-4B1F-DE0843CC3A58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1" creationId="{CAFDE63B-1D91-B191-CE86-1DD9638544F8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2" creationId="{AF3D1A92-337A-595F-41A7-775E33EAF0A9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3" creationId="{0F58EE05-2C57-D484-C225-3674E697D03B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4" creationId="{89969E26-21A2-45C0-B362-13D513FA0845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5" creationId="{AC22956B-EE88-765D-4A09-A52CD6BDFB86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6" creationId="{6B0651D5-ACF7-18F2-E730-EBAE44213187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7" creationId="{DBFEB23A-503C-6E30-DD84-5109380655D0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8" creationId="{9966A04E-910D-E865-5D7C-63A26655C626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39" creationId="{81BD9E72-26E7-6D2B-E395-0CED3323B55C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40" creationId="{68844C42-DB3A-5145-A452-3040D2F3824B}"/>
          </ac:picMkLst>
        </pc:picChg>
        <pc:picChg chg="add mod">
          <ac:chgData name="Илья Горелов" userId="a298efbaf8250be4" providerId="LiveId" clId="{47E15355-AB03-4FA8-95E0-192F25D9D217}" dt="2025-12-18T13:08:31.107" v="58"/>
          <ac:picMkLst>
            <pc:docMk/>
            <pc:sldMk cId="3962654949" sldId="324"/>
            <ac:picMk id="1041" creationId="{B2453FCB-410D-38C0-2A32-B49324C18905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46" creationId="{6577DFDE-2E04-3C1E-D96C-408C16124464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47" creationId="{43836AD8-BBF2-942F-E71D-0F461668DAA0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48" creationId="{683593F3-7494-532E-9CA0-9BA80FC01545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49" creationId="{A557F116-74E3-D0A5-B75D-CA0878EB6B6B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0" creationId="{679C26C5-923D-9383-7C6D-DF14F71A607C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1" creationId="{0EC74EDD-09C3-3D43-0AAE-047C35921132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2" creationId="{439BDCF5-4B72-A850-F02E-3BA812CC53C4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3" creationId="{3CEAF52B-8F86-B0D5-4306-F991CA5E434B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4" creationId="{06214469-C426-7BEB-BDFA-7D6BCBD3280B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5" creationId="{C7FE561E-830B-6300-92BB-F40A6A2E557B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6" creationId="{F7B37FBA-5576-C4DB-720A-9B926189518B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7" creationId="{CA79635A-4A4A-1C93-A032-079FC372160B}"/>
          </ac:picMkLst>
        </pc:picChg>
        <pc:picChg chg="add mod">
          <ac:chgData name="Илья Горелов" userId="a298efbaf8250be4" providerId="LiveId" clId="{47E15355-AB03-4FA8-95E0-192F25D9D217}" dt="2025-12-18T13:09:36.930" v="73"/>
          <ac:picMkLst>
            <pc:docMk/>
            <pc:sldMk cId="3962654949" sldId="324"/>
            <ac:picMk id="1058" creationId="{CAFEBBBD-2530-0675-2497-AB53E0101F3D}"/>
          </ac:picMkLst>
        </pc:picChg>
        <pc:picChg chg="add">
          <ac:chgData name="Илья Горелов" userId="a298efbaf8250be4" providerId="LiveId" clId="{47E15355-AB03-4FA8-95E0-192F25D9D217}" dt="2025-12-18T13:09:48.338" v="74"/>
          <ac:picMkLst>
            <pc:docMk/>
            <pc:sldMk cId="3962654949" sldId="324"/>
            <ac:picMk id="1062" creationId="{8EC882AC-8CF4-01AB-04D6-66A895FA8CE9}"/>
          </ac:picMkLst>
        </pc:picChg>
        <pc:picChg chg="add">
          <ac:chgData name="Илья Горелов" userId="a298efbaf8250be4" providerId="LiveId" clId="{47E15355-AB03-4FA8-95E0-192F25D9D217}" dt="2025-12-18T13:09:48.338" v="74"/>
          <ac:picMkLst>
            <pc:docMk/>
            <pc:sldMk cId="3962654949" sldId="324"/>
            <ac:picMk id="1063" creationId="{5870C48A-6BF7-7FB8-DD43-9C26E4FEB042}"/>
          </ac:picMkLst>
        </pc:picChg>
        <pc:picChg chg="add del mod">
          <ac:chgData name="Илья Горелов" userId="a298efbaf8250be4" providerId="LiveId" clId="{47E15355-AB03-4FA8-95E0-192F25D9D217}" dt="2025-12-18T13:12:02.830" v="113" actId="478"/>
          <ac:picMkLst>
            <pc:docMk/>
            <pc:sldMk cId="3962654949" sldId="324"/>
            <ac:picMk id="1067" creationId="{F711AD40-C5B0-C09D-A20B-95115D72B817}"/>
          </ac:picMkLst>
        </pc:picChg>
        <pc:picChg chg="add del mod">
          <ac:chgData name="Илья Горелов" userId="a298efbaf8250be4" providerId="LiveId" clId="{47E15355-AB03-4FA8-95E0-192F25D9D217}" dt="2025-12-18T13:12:03.807" v="114" actId="478"/>
          <ac:picMkLst>
            <pc:docMk/>
            <pc:sldMk cId="3962654949" sldId="324"/>
            <ac:picMk id="1068" creationId="{B305BA25-5FF2-4C15-8440-7CEFA9A6A454}"/>
          </ac:picMkLst>
        </pc:picChg>
        <pc:picChg chg="add del mod">
          <ac:chgData name="Илья Горелов" userId="a298efbaf8250be4" providerId="LiveId" clId="{47E15355-AB03-4FA8-95E0-192F25D9D217}" dt="2025-12-18T13:12:06.887" v="117" actId="478"/>
          <ac:picMkLst>
            <pc:docMk/>
            <pc:sldMk cId="3962654949" sldId="324"/>
            <ac:picMk id="1069" creationId="{043D4252-BDB8-0747-7AC9-731A1788CEA7}"/>
          </ac:picMkLst>
        </pc:picChg>
        <pc:picChg chg="add del mod">
          <ac:chgData name="Илья Горелов" userId="a298efbaf8250be4" providerId="LiveId" clId="{47E15355-AB03-4FA8-95E0-192F25D9D217}" dt="2025-12-18T13:12:05.289" v="115" actId="478"/>
          <ac:picMkLst>
            <pc:docMk/>
            <pc:sldMk cId="3962654949" sldId="324"/>
            <ac:picMk id="1070" creationId="{72343A94-D7D5-AE4A-27A5-E6DBE1355889}"/>
          </ac:picMkLst>
        </pc:picChg>
        <pc:picChg chg="add del mod">
          <ac:chgData name="Илья Горелов" userId="a298efbaf8250be4" providerId="LiveId" clId="{47E15355-AB03-4FA8-95E0-192F25D9D217}" dt="2025-12-18T13:12:10.433" v="121" actId="478"/>
          <ac:picMkLst>
            <pc:docMk/>
            <pc:sldMk cId="3962654949" sldId="324"/>
            <ac:picMk id="1071" creationId="{6B379370-1DB5-71BC-AEC7-23B46E7E5B27}"/>
          </ac:picMkLst>
        </pc:picChg>
        <pc:picChg chg="add del mod">
          <ac:chgData name="Илья Горелов" userId="a298efbaf8250be4" providerId="LiveId" clId="{47E15355-AB03-4FA8-95E0-192F25D9D217}" dt="2025-12-18T13:12:11.252" v="122" actId="478"/>
          <ac:picMkLst>
            <pc:docMk/>
            <pc:sldMk cId="3962654949" sldId="324"/>
            <ac:picMk id="1072" creationId="{0F2A7DCA-24EB-7F5E-5EB0-6098FDE7B6EB}"/>
          </ac:picMkLst>
        </pc:picChg>
        <pc:picChg chg="add del mod">
          <ac:chgData name="Илья Горелов" userId="a298efbaf8250be4" providerId="LiveId" clId="{47E15355-AB03-4FA8-95E0-192F25D9D217}" dt="2025-12-18T13:12:07.603" v="118" actId="478"/>
          <ac:picMkLst>
            <pc:docMk/>
            <pc:sldMk cId="3962654949" sldId="324"/>
            <ac:picMk id="1073" creationId="{A9978EFA-8AD0-45D7-28EA-9A70580E1E2C}"/>
          </ac:picMkLst>
        </pc:picChg>
        <pc:picChg chg="add del mod">
          <ac:chgData name="Илья Горелов" userId="a298efbaf8250be4" providerId="LiveId" clId="{47E15355-AB03-4FA8-95E0-192F25D9D217}" dt="2025-12-18T13:12:08.450" v="119" actId="478"/>
          <ac:picMkLst>
            <pc:docMk/>
            <pc:sldMk cId="3962654949" sldId="324"/>
            <ac:picMk id="1074" creationId="{60CD65C2-4C70-EC07-6DBF-0C371476323C}"/>
          </ac:picMkLst>
        </pc:picChg>
        <pc:picChg chg="add del mod">
          <ac:chgData name="Илья Горелов" userId="a298efbaf8250be4" providerId="LiveId" clId="{47E15355-AB03-4FA8-95E0-192F25D9D217}" dt="2025-12-18T13:12:09.173" v="120" actId="478"/>
          <ac:picMkLst>
            <pc:docMk/>
            <pc:sldMk cId="3962654949" sldId="324"/>
            <ac:picMk id="1075" creationId="{DD22A755-09CA-ACC0-6A40-3889D390C47F}"/>
          </ac:picMkLst>
        </pc:picChg>
        <pc:picChg chg="add del mod">
          <ac:chgData name="Илья Горелов" userId="a298efbaf8250be4" providerId="LiveId" clId="{47E15355-AB03-4FA8-95E0-192F25D9D217}" dt="2025-12-18T13:11:52.562" v="112" actId="478"/>
          <ac:picMkLst>
            <pc:docMk/>
            <pc:sldMk cId="3962654949" sldId="324"/>
            <ac:picMk id="1076" creationId="{16116E8F-07AC-3269-719C-42EBD2796886}"/>
          </ac:picMkLst>
        </pc:picChg>
        <pc:picChg chg="add del mod">
          <ac:chgData name="Илья Горелов" userId="a298efbaf8250be4" providerId="LiveId" clId="{47E15355-AB03-4FA8-95E0-192F25D9D217}" dt="2025-12-18T13:12:06.083" v="116" actId="478"/>
          <ac:picMkLst>
            <pc:docMk/>
            <pc:sldMk cId="3962654949" sldId="324"/>
            <ac:picMk id="1077" creationId="{A34D5123-F443-18BA-C1A2-AE843FD70E62}"/>
          </ac:picMkLst>
        </pc:picChg>
      </pc:sldChg>
      <pc:sldChg chg="del">
        <pc:chgData name="Илья Горелов" userId="a298efbaf8250be4" providerId="LiveId" clId="{47E15355-AB03-4FA8-95E0-192F25D9D217}" dt="2025-12-18T15:00:45.649" v="984" actId="47"/>
        <pc:sldMkLst>
          <pc:docMk/>
          <pc:sldMk cId="3998376298" sldId="325"/>
        </pc:sldMkLst>
      </pc:sldChg>
      <pc:sldChg chg="modSp del mod">
        <pc:chgData name="Илья Горелов" userId="a298efbaf8250be4" providerId="LiveId" clId="{47E15355-AB03-4FA8-95E0-192F25D9D217}" dt="2025-12-18T15:00:48.020" v="986" actId="47"/>
        <pc:sldMkLst>
          <pc:docMk/>
          <pc:sldMk cId="568716978" sldId="326"/>
        </pc:sldMkLst>
        <pc:spChg chg="mod">
          <ac:chgData name="Илья Горелов" userId="a298efbaf8250be4" providerId="LiveId" clId="{47E15355-AB03-4FA8-95E0-192F25D9D217}" dt="2025-12-18T13:01:10.168" v="4" actId="27636"/>
          <ac:spMkLst>
            <pc:docMk/>
            <pc:sldMk cId="568716978" sldId="326"/>
            <ac:spMk id="5" creationId="{1D6CCC61-BB2F-AF7A-925F-8FDA44CDAEFC}"/>
          </ac:spMkLst>
        </pc:spChg>
      </pc:sldChg>
      <pc:sldChg chg="addSp delSp modSp add mod">
        <pc:chgData name="Илья Горелов" userId="a298efbaf8250be4" providerId="LiveId" clId="{47E15355-AB03-4FA8-95E0-192F25D9D217}" dt="2025-12-25T12:58:51.146" v="2194" actId="20577"/>
        <pc:sldMkLst>
          <pc:docMk/>
          <pc:sldMk cId="557062141" sldId="327"/>
        </pc:sldMkLst>
        <pc:spChg chg="add del mod">
          <ac:chgData name="Илья Горелов" userId="a298efbaf8250be4" providerId="LiveId" clId="{47E15355-AB03-4FA8-95E0-192F25D9D217}" dt="2025-12-18T13:41:58.936" v="375" actId="478"/>
          <ac:spMkLst>
            <pc:docMk/>
            <pc:sldMk cId="557062141" sldId="327"/>
            <ac:spMk id="3" creationId="{32A862D5-CAA2-FF6F-2601-F0E9402BAC82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557062141" sldId="327"/>
            <ac:spMk id="4" creationId="{BD03A893-ECFA-DEED-F342-DE63BD722266}"/>
          </ac:spMkLst>
        </pc:spChg>
        <pc:spChg chg="del">
          <ac:chgData name="Илья Горелов" userId="a298efbaf8250be4" providerId="LiveId" clId="{47E15355-AB03-4FA8-95E0-192F25D9D217}" dt="2025-12-18T13:41:54.023" v="374" actId="478"/>
          <ac:spMkLst>
            <pc:docMk/>
            <pc:sldMk cId="557062141" sldId="327"/>
            <ac:spMk id="5" creationId="{2BEA39AC-0C16-00A4-A7D1-16251640B1AD}"/>
          </ac:spMkLst>
        </pc:spChg>
        <pc:spChg chg="del">
          <ac:chgData name="Илья Горелов" userId="a298efbaf8250be4" providerId="LiveId" clId="{47E15355-AB03-4FA8-95E0-192F25D9D217}" dt="2025-12-18T13:42:01.200" v="376" actId="478"/>
          <ac:spMkLst>
            <pc:docMk/>
            <pc:sldMk cId="557062141" sldId="327"/>
            <ac:spMk id="22" creationId="{19A5AC3B-CD68-17CA-D00A-5C32BB91BC9A}"/>
          </ac:spMkLst>
        </pc:spChg>
        <pc:spChg chg="mod">
          <ac:chgData name="Илья Горелов" userId="a298efbaf8250be4" providerId="LiveId" clId="{47E15355-AB03-4FA8-95E0-192F25D9D217}" dt="2025-12-25T12:58:51.146" v="2194" actId="20577"/>
          <ac:spMkLst>
            <pc:docMk/>
            <pc:sldMk cId="557062141" sldId="327"/>
            <ac:spMk id="23" creationId="{F45EC621-3060-2461-BD58-277E8730C438}"/>
          </ac:spMkLst>
        </pc:spChg>
        <pc:spChg chg="del">
          <ac:chgData name="Илья Горелов" userId="a298efbaf8250be4" providerId="LiveId" clId="{47E15355-AB03-4FA8-95E0-192F25D9D217}" dt="2025-12-18T13:43:17.440" v="390" actId="478"/>
          <ac:spMkLst>
            <pc:docMk/>
            <pc:sldMk cId="557062141" sldId="327"/>
            <ac:spMk id="24" creationId="{455F7E02-10FE-D4D9-DA47-3C615DE143C3}"/>
          </ac:spMkLst>
        </pc:spChg>
      </pc:sldChg>
      <pc:sldChg chg="addSp delSp modSp add del mod">
        <pc:chgData name="Илья Горелов" userId="a298efbaf8250be4" providerId="LiveId" clId="{47E15355-AB03-4FA8-95E0-192F25D9D217}" dt="2025-12-18T13:29:23.566" v="305" actId="2696"/>
        <pc:sldMkLst>
          <pc:docMk/>
          <pc:sldMk cId="3583001841" sldId="327"/>
        </pc:sldMkLst>
        <pc:spChg chg="add del mod">
          <ac:chgData name="Илья Горелов" userId="a298efbaf8250be4" providerId="LiveId" clId="{47E15355-AB03-4FA8-95E0-192F25D9D217}" dt="2025-12-18T13:17:25.888" v="196" actId="478"/>
          <ac:spMkLst>
            <pc:docMk/>
            <pc:sldMk cId="3583001841" sldId="327"/>
            <ac:spMk id="3" creationId="{12020C6F-FA30-75F6-33F5-621A8E72FF45}"/>
          </ac:spMkLst>
        </pc:spChg>
        <pc:spChg chg="del">
          <ac:chgData name="Илья Горелов" userId="a298efbaf8250be4" providerId="LiveId" clId="{47E15355-AB03-4FA8-95E0-192F25D9D217}" dt="2025-12-18T13:16:52.236" v="188" actId="478"/>
          <ac:spMkLst>
            <pc:docMk/>
            <pc:sldMk cId="3583001841" sldId="327"/>
            <ac:spMk id="5" creationId="{2BEA39AC-0C16-00A4-A7D1-16251640B1AD}"/>
          </ac:spMkLst>
        </pc:spChg>
        <pc:graphicFrameChg chg="add mod modGraphic">
          <ac:chgData name="Илья Горелов" userId="a298efbaf8250be4" providerId="LiveId" clId="{47E15355-AB03-4FA8-95E0-192F25D9D217}" dt="2025-12-18T13:24:43.084" v="262"/>
          <ac:graphicFrameMkLst>
            <pc:docMk/>
            <pc:sldMk cId="3583001841" sldId="327"/>
            <ac:graphicFrameMk id="6" creationId="{0378CC96-9A2D-D758-4EE5-E4C630493281}"/>
          </ac:graphicFrameMkLst>
        </pc:graphicFrameChg>
        <pc:graphicFrameChg chg="del modGraphic">
          <ac:chgData name="Илья Горелов" userId="a298efbaf8250be4" providerId="LiveId" clId="{47E15355-AB03-4FA8-95E0-192F25D9D217}" dt="2025-12-18T13:16:48.897" v="187" actId="478"/>
          <ac:graphicFrameMkLst>
            <pc:docMk/>
            <pc:sldMk cId="3583001841" sldId="327"/>
            <ac:graphicFrameMk id="19" creationId="{70F2CC89-1C75-9F47-EEE2-FE401C78FBA0}"/>
          </ac:graphicFrameMkLst>
        </pc:graphicFrameChg>
        <pc:picChg chg="add del mod">
          <ac:chgData name="Илья Горелов" userId="a298efbaf8250be4" providerId="LiveId" clId="{47E15355-AB03-4FA8-95E0-192F25D9D217}" dt="2025-12-18T13:19:16.169" v="220" actId="478"/>
          <ac:picMkLst>
            <pc:docMk/>
            <pc:sldMk cId="3583001841" sldId="327"/>
            <ac:picMk id="7" creationId="{F310A280-89F3-8098-D6F8-05F4EBC90422}"/>
          </ac:picMkLst>
        </pc:picChg>
        <pc:picChg chg="del">
          <ac:chgData name="Илья Горелов" userId="a298efbaf8250be4" providerId="LiveId" clId="{47E15355-AB03-4FA8-95E0-192F25D9D217}" dt="2025-12-18T13:16:55.245" v="189" actId="478"/>
          <ac:picMkLst>
            <pc:docMk/>
            <pc:sldMk cId="3583001841" sldId="327"/>
            <ac:picMk id="17" creationId="{24C1FD8B-C4BD-6DBD-AE0D-09E6E465A6E3}"/>
          </ac:picMkLst>
        </pc:picChg>
        <pc:picChg chg="del">
          <ac:chgData name="Илья Горелов" userId="a298efbaf8250be4" providerId="LiveId" clId="{47E15355-AB03-4FA8-95E0-192F25D9D217}" dt="2025-12-18T13:16:56.042" v="190" actId="478"/>
          <ac:picMkLst>
            <pc:docMk/>
            <pc:sldMk cId="3583001841" sldId="327"/>
            <ac:picMk id="18" creationId="{F39B023B-FA1B-02FB-0954-BE0F7A6DAC93}"/>
          </ac:picMkLst>
        </pc:picChg>
        <pc:picChg chg="del">
          <ac:chgData name="Илья Горелов" userId="a298efbaf8250be4" providerId="LiveId" clId="{47E15355-AB03-4FA8-95E0-192F25D9D217}" dt="2025-12-18T13:16:44.822" v="186" actId="478"/>
          <ac:picMkLst>
            <pc:docMk/>
            <pc:sldMk cId="3583001841" sldId="327"/>
            <ac:picMk id="20" creationId="{27336997-5967-D74E-494D-E080A237BEB4}"/>
          </ac:picMkLst>
        </pc:picChg>
        <pc:picChg chg="del">
          <ac:chgData name="Илья Горелов" userId="a298efbaf8250be4" providerId="LiveId" clId="{47E15355-AB03-4FA8-95E0-192F25D9D217}" dt="2025-12-18T13:16:43.783" v="185" actId="478"/>
          <ac:picMkLst>
            <pc:docMk/>
            <pc:sldMk cId="3583001841" sldId="327"/>
            <ac:picMk id="21" creationId="{01A309F0-3EAC-5505-383B-E85DDF401FBC}"/>
          </ac:picMkLst>
        </pc:picChg>
        <pc:picChg chg="add del mod">
          <ac:chgData name="Илья Горелов" userId="a298efbaf8250be4" providerId="LiveId" clId="{47E15355-AB03-4FA8-95E0-192F25D9D217}" dt="2025-12-18T13:17:36.554" v="199" actId="478"/>
          <ac:picMkLst>
            <pc:docMk/>
            <pc:sldMk cId="3583001841" sldId="327"/>
            <ac:picMk id="2049" creationId="{B817743E-7807-6972-6FC2-BFFDEE09B2A1}"/>
          </ac:picMkLst>
        </pc:picChg>
        <pc:picChg chg="add del mod">
          <ac:chgData name="Илья Горелов" userId="a298efbaf8250be4" providerId="LiveId" clId="{47E15355-AB03-4FA8-95E0-192F25D9D217}" dt="2025-12-18T13:17:37.595" v="200" actId="478"/>
          <ac:picMkLst>
            <pc:docMk/>
            <pc:sldMk cId="3583001841" sldId="327"/>
            <ac:picMk id="2050" creationId="{393DAF21-92DA-00B7-2C46-CCCF710FB9AA}"/>
          </ac:picMkLst>
        </pc:picChg>
        <pc:picChg chg="add del mod">
          <ac:chgData name="Илья Горелов" userId="a298efbaf8250be4" providerId="LiveId" clId="{47E15355-AB03-4FA8-95E0-192F25D9D217}" dt="2025-12-18T13:17:42.532" v="205" actId="478"/>
          <ac:picMkLst>
            <pc:docMk/>
            <pc:sldMk cId="3583001841" sldId="327"/>
            <ac:picMk id="2051" creationId="{EE5434C5-4DC5-2245-4DF0-8F04419AC9FF}"/>
          </ac:picMkLst>
        </pc:picChg>
        <pc:picChg chg="add del mod">
          <ac:chgData name="Илья Горелов" userId="a298efbaf8250be4" providerId="LiveId" clId="{47E15355-AB03-4FA8-95E0-192F25D9D217}" dt="2025-12-18T13:17:38.252" v="201" actId="478"/>
          <ac:picMkLst>
            <pc:docMk/>
            <pc:sldMk cId="3583001841" sldId="327"/>
            <ac:picMk id="2052" creationId="{D247BDAB-3567-3741-2DD5-BD2E31B9B429}"/>
          </ac:picMkLst>
        </pc:picChg>
        <pc:picChg chg="add del mod">
          <ac:chgData name="Илья Горелов" userId="a298efbaf8250be4" providerId="LiveId" clId="{47E15355-AB03-4FA8-95E0-192F25D9D217}" dt="2025-12-18T13:17:43.746" v="206" actId="478"/>
          <ac:picMkLst>
            <pc:docMk/>
            <pc:sldMk cId="3583001841" sldId="327"/>
            <ac:picMk id="2053" creationId="{CCAF3FEC-BC71-B097-E237-E44360DA6C64}"/>
          </ac:picMkLst>
        </pc:picChg>
        <pc:picChg chg="add del mod">
          <ac:chgData name="Илья Горелов" userId="a298efbaf8250be4" providerId="LiveId" clId="{47E15355-AB03-4FA8-95E0-192F25D9D217}" dt="2025-12-18T13:17:44.405" v="207" actId="478"/>
          <ac:picMkLst>
            <pc:docMk/>
            <pc:sldMk cId="3583001841" sldId="327"/>
            <ac:picMk id="2054" creationId="{D07EDCCE-BD0B-087C-31A0-BECE7B9863D9}"/>
          </ac:picMkLst>
        </pc:picChg>
        <pc:picChg chg="add del mod">
          <ac:chgData name="Илья Горелов" userId="a298efbaf8250be4" providerId="LiveId" clId="{47E15355-AB03-4FA8-95E0-192F25D9D217}" dt="2025-12-18T13:17:39.076" v="202" actId="478"/>
          <ac:picMkLst>
            <pc:docMk/>
            <pc:sldMk cId="3583001841" sldId="327"/>
            <ac:picMk id="2055" creationId="{9FFCC694-CB91-85C3-1943-BC7D1E6C55CB}"/>
          </ac:picMkLst>
        </pc:picChg>
        <pc:picChg chg="add del mod">
          <ac:chgData name="Илья Горелов" userId="a298efbaf8250be4" providerId="LiveId" clId="{47E15355-AB03-4FA8-95E0-192F25D9D217}" dt="2025-12-18T13:17:39.882" v="203" actId="478"/>
          <ac:picMkLst>
            <pc:docMk/>
            <pc:sldMk cId="3583001841" sldId="327"/>
            <ac:picMk id="2056" creationId="{487A3A9D-2679-C4B0-F7DA-3A594FEFEB14}"/>
          </ac:picMkLst>
        </pc:picChg>
        <pc:picChg chg="add del mod">
          <ac:chgData name="Илья Горелов" userId="a298efbaf8250be4" providerId="LiveId" clId="{47E15355-AB03-4FA8-95E0-192F25D9D217}" dt="2025-12-18T13:17:40.597" v="204" actId="478"/>
          <ac:picMkLst>
            <pc:docMk/>
            <pc:sldMk cId="3583001841" sldId="327"/>
            <ac:picMk id="2057" creationId="{C9CE628C-D8A0-884E-4F80-48295C343A23}"/>
          </ac:picMkLst>
        </pc:picChg>
      </pc:sldChg>
      <pc:sldChg chg="modSp add mod">
        <pc:chgData name="Илья Горелов" userId="a298efbaf8250be4" providerId="LiveId" clId="{47E15355-AB03-4FA8-95E0-192F25D9D217}" dt="2025-12-26T15:27:26.281" v="2335" actId="255"/>
        <pc:sldMkLst>
          <pc:docMk/>
          <pc:sldMk cId="3578191853" sldId="328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578191853" sldId="328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26T15:27:26.281" v="2335" actId="255"/>
          <ac:spMkLst>
            <pc:docMk/>
            <pc:sldMk cId="3578191853" sldId="328"/>
            <ac:spMk id="23" creationId="{F45EC621-3060-2461-BD58-277E8730C438}"/>
          </ac:spMkLst>
        </pc:spChg>
      </pc:sldChg>
      <pc:sldChg chg="modSp add del mod">
        <pc:chgData name="Илья Горелов" userId="a298efbaf8250be4" providerId="LiveId" clId="{47E15355-AB03-4FA8-95E0-192F25D9D217}" dt="2025-12-25T13:03:17.560" v="2281" actId="2696"/>
        <pc:sldMkLst>
          <pc:docMk/>
          <pc:sldMk cId="3893732969" sldId="329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893732969" sldId="329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25T13:03:10.257" v="2278" actId="21"/>
          <ac:spMkLst>
            <pc:docMk/>
            <pc:sldMk cId="3893732969" sldId="329"/>
            <ac:spMk id="23" creationId="{F45EC621-3060-2461-BD58-277E8730C438}"/>
          </ac:spMkLst>
        </pc:spChg>
      </pc:sldChg>
      <pc:sldChg chg="addSp delSp modSp add del mod">
        <pc:chgData name="Илья Горелов" userId="a298efbaf8250be4" providerId="LiveId" clId="{47E15355-AB03-4FA8-95E0-192F25D9D217}" dt="2025-12-24T09:12:22.788" v="2060" actId="2696"/>
        <pc:sldMkLst>
          <pc:docMk/>
          <pc:sldMk cId="1519807282" sldId="330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1519807282" sldId="330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3:54:54.608" v="506" actId="14100"/>
          <ac:spMkLst>
            <pc:docMk/>
            <pc:sldMk cId="1519807282" sldId="330"/>
            <ac:spMk id="23" creationId="{F45EC621-3060-2461-BD58-277E8730C438}"/>
          </ac:spMkLst>
        </pc:spChg>
        <pc:picChg chg="add del mod">
          <ac:chgData name="Илья Горелов" userId="a298efbaf8250be4" providerId="LiveId" clId="{47E15355-AB03-4FA8-95E0-192F25D9D217}" dt="2025-12-18T14:07:59.138" v="513" actId="478"/>
          <ac:picMkLst>
            <pc:docMk/>
            <pc:sldMk cId="1519807282" sldId="330"/>
            <ac:picMk id="2" creationId="{F1355BD5-270E-30C4-FD1E-5C016307AD0C}"/>
          </ac:picMkLst>
        </pc:picChg>
        <pc:picChg chg="add del mod">
          <ac:chgData name="Илья Горелов" userId="a298efbaf8250be4" providerId="LiveId" clId="{47E15355-AB03-4FA8-95E0-192F25D9D217}" dt="2025-12-22T16:17:00.782" v="2040" actId="478"/>
          <ac:picMkLst>
            <pc:docMk/>
            <pc:sldMk cId="1519807282" sldId="330"/>
            <ac:picMk id="5" creationId="{08EBDFE2-1A9B-1E32-52C7-CC98EBFB2C3F}"/>
          </ac:picMkLst>
        </pc:picChg>
      </pc:sldChg>
      <pc:sldChg chg="delSp modSp add del mod">
        <pc:chgData name="Илья Горелов" userId="a298efbaf8250be4" providerId="LiveId" clId="{47E15355-AB03-4FA8-95E0-192F25D9D217}" dt="2025-12-18T14:09:50.360" v="539" actId="47"/>
        <pc:sldMkLst>
          <pc:docMk/>
          <pc:sldMk cId="2285031252" sldId="331"/>
        </pc:sldMkLst>
        <pc:spChg chg="del mod">
          <ac:chgData name="Илья Горелов" userId="a298efbaf8250be4" providerId="LiveId" clId="{47E15355-AB03-4FA8-95E0-192F25D9D217}" dt="2025-12-18T14:09:46.454" v="537"/>
          <ac:spMkLst>
            <pc:docMk/>
            <pc:sldMk cId="2285031252" sldId="331"/>
            <ac:spMk id="23" creationId="{F45EC621-3060-2461-BD58-277E8730C438}"/>
          </ac:spMkLst>
        </pc:spChg>
      </pc:sldChg>
      <pc:sldChg chg="addSp delSp modSp add del mod">
        <pc:chgData name="Илья Горелов" userId="a298efbaf8250be4" providerId="LiveId" clId="{47E15355-AB03-4FA8-95E0-192F25D9D217}" dt="2025-12-24T09:12:45.966" v="2062" actId="2696"/>
        <pc:sldMkLst>
          <pc:docMk/>
          <pc:sldMk cId="53448755" sldId="332"/>
        </pc:sldMkLst>
        <pc:spChg chg="add del mod">
          <ac:chgData name="Илья Горелов" userId="a298efbaf8250be4" providerId="LiveId" clId="{47E15355-AB03-4FA8-95E0-192F25D9D217}" dt="2025-12-18T14:23:53.689" v="571"/>
          <ac:spMkLst>
            <pc:docMk/>
            <pc:sldMk cId="53448755" sldId="332"/>
            <ac:spMk id="2" creationId="{A48FD5F3-DF66-EAF0-08E3-B436F7621BEB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53448755" sldId="332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10:32.686" v="553" actId="1076"/>
          <ac:spMkLst>
            <pc:docMk/>
            <pc:sldMk cId="53448755" sldId="332"/>
            <ac:spMk id="23" creationId="{F45EC621-3060-2461-BD58-277E8730C438}"/>
          </ac:spMkLst>
        </pc:spChg>
        <pc:picChg chg="del mod">
          <ac:chgData name="Илья Горелов" userId="a298efbaf8250be4" providerId="LiveId" clId="{47E15355-AB03-4FA8-95E0-192F25D9D217}" dt="2025-12-18T14:10:35.779" v="555" actId="478"/>
          <ac:picMkLst>
            <pc:docMk/>
            <pc:sldMk cId="53448755" sldId="332"/>
            <ac:picMk id="5" creationId="{08EBDFE2-1A9B-1E32-52C7-CC98EBFB2C3F}"/>
          </ac:picMkLst>
        </pc:picChg>
        <pc:picChg chg="add del mod">
          <ac:chgData name="Илья Горелов" userId="a298efbaf8250be4" providerId="LiveId" clId="{47E15355-AB03-4FA8-95E0-192F25D9D217}" dt="2025-12-18T14:24:20.797" v="581" actId="21"/>
          <ac:picMkLst>
            <pc:docMk/>
            <pc:sldMk cId="53448755" sldId="332"/>
            <ac:picMk id="6" creationId="{051DA6D9-D3B8-3799-D049-4BBCD6475A75}"/>
          </ac:picMkLst>
        </pc:picChg>
      </pc:sldChg>
      <pc:sldChg chg="add del">
        <pc:chgData name="Илья Горелов" userId="a298efbaf8250be4" providerId="LiveId" clId="{47E15355-AB03-4FA8-95E0-192F25D9D217}" dt="2025-12-18T14:09:21.485" v="525"/>
        <pc:sldMkLst>
          <pc:docMk/>
          <pc:sldMk cId="2537388089" sldId="332"/>
        </pc:sldMkLst>
      </pc:sldChg>
      <pc:sldChg chg="addSp delSp modSp add mod ord">
        <pc:chgData name="Илья Горелов" userId="a298efbaf8250be4" providerId="LiveId" clId="{47E15355-AB03-4FA8-95E0-192F25D9D217}" dt="2025-12-18T15:33:15.535" v="1351"/>
        <pc:sldMkLst>
          <pc:docMk/>
          <pc:sldMk cId="1607185829" sldId="333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1607185829" sldId="333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24:54.122" v="591" actId="255"/>
          <ac:spMkLst>
            <pc:docMk/>
            <pc:sldMk cId="1607185829" sldId="333"/>
            <ac:spMk id="23" creationId="{F45EC621-3060-2461-BD58-277E8730C438}"/>
          </ac:spMkLst>
        </pc:spChg>
        <pc:picChg chg="del">
          <ac:chgData name="Илья Горелов" userId="a298efbaf8250be4" providerId="LiveId" clId="{47E15355-AB03-4FA8-95E0-192F25D9D217}" dt="2025-12-18T14:24:14.993" v="580" actId="478"/>
          <ac:picMkLst>
            <pc:docMk/>
            <pc:sldMk cId="1607185829" sldId="333"/>
            <ac:picMk id="5" creationId="{08EBDFE2-1A9B-1E32-52C7-CC98EBFB2C3F}"/>
          </ac:picMkLst>
        </pc:picChg>
        <pc:picChg chg="add mod">
          <ac:chgData name="Илья Горелов" userId="a298efbaf8250be4" providerId="LiveId" clId="{47E15355-AB03-4FA8-95E0-192F25D9D217}" dt="2025-12-18T14:24:59.454" v="593" actId="14100"/>
          <ac:picMkLst>
            <pc:docMk/>
            <pc:sldMk cId="1607185829" sldId="333"/>
            <ac:picMk id="6" creationId="{051DA6D9-D3B8-3799-D049-4BBCD6475A75}"/>
          </ac:picMkLst>
        </pc:picChg>
      </pc:sldChg>
      <pc:sldChg chg="delSp modSp add del mod">
        <pc:chgData name="Илья Горелов" userId="a298efbaf8250be4" providerId="LiveId" clId="{47E15355-AB03-4FA8-95E0-192F25D9D217}" dt="2025-12-24T09:13:54.720" v="2063" actId="2696"/>
        <pc:sldMkLst>
          <pc:docMk/>
          <pc:sldMk cId="2208809093" sldId="334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208809093" sldId="334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26:27.462" v="648" actId="20577"/>
          <ac:spMkLst>
            <pc:docMk/>
            <pc:sldMk cId="2208809093" sldId="334"/>
            <ac:spMk id="23" creationId="{F45EC621-3060-2461-BD58-277E8730C438}"/>
          </ac:spMkLst>
        </pc:spChg>
        <pc:picChg chg="del">
          <ac:chgData name="Илья Горелов" userId="a298efbaf8250be4" providerId="LiveId" clId="{47E15355-AB03-4FA8-95E0-192F25D9D217}" dt="2025-12-18T14:25:43.507" v="595" actId="478"/>
          <ac:picMkLst>
            <pc:docMk/>
            <pc:sldMk cId="2208809093" sldId="334"/>
            <ac:picMk id="6" creationId="{051DA6D9-D3B8-3799-D049-4BBCD6475A75}"/>
          </ac:picMkLst>
        </pc:picChg>
      </pc:sldChg>
      <pc:sldChg chg="add del">
        <pc:chgData name="Илья Горелов" userId="a298efbaf8250be4" providerId="LiveId" clId="{47E15355-AB03-4FA8-95E0-192F25D9D217}" dt="2025-12-18T14:24:06.652" v="578"/>
        <pc:sldMkLst>
          <pc:docMk/>
          <pc:sldMk cId="3870499223" sldId="334"/>
        </pc:sldMkLst>
      </pc:sldChg>
      <pc:sldChg chg="add del">
        <pc:chgData name="Илья Горелов" userId="a298efbaf8250be4" providerId="LiveId" clId="{47E15355-AB03-4FA8-95E0-192F25D9D217}" dt="2025-12-18T14:28:19.929" v="650" actId="47"/>
        <pc:sldMkLst>
          <pc:docMk/>
          <pc:sldMk cId="2974910423" sldId="335"/>
        </pc:sldMkLst>
      </pc:sldChg>
      <pc:sldChg chg="delSp modSp add mod">
        <pc:chgData name="Илья Горелов" userId="a298efbaf8250be4" providerId="LiveId" clId="{47E15355-AB03-4FA8-95E0-192F25D9D217}" dt="2025-12-25T14:14:56.721" v="2330" actId="20577"/>
        <pc:sldMkLst>
          <pc:docMk/>
          <pc:sldMk cId="3527850191" sldId="335"/>
        </pc:sldMkLst>
        <pc:spChg chg="mod">
          <ac:chgData name="Илья Горелов" userId="a298efbaf8250be4" providerId="LiveId" clId="{47E15355-AB03-4FA8-95E0-192F25D9D217}" dt="2025-12-25T14:14:56.721" v="2330" actId="20577"/>
          <ac:spMkLst>
            <pc:docMk/>
            <pc:sldMk cId="3527850191" sldId="335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30:07.254" v="673" actId="2711"/>
          <ac:spMkLst>
            <pc:docMk/>
            <pc:sldMk cId="3527850191" sldId="335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4:31:16.758" v="680" actId="20577"/>
          <ac:spMkLst>
            <pc:docMk/>
            <pc:sldMk cId="3527850191" sldId="335"/>
            <ac:spMk id="22" creationId="{19A5AC3B-CD68-17CA-D00A-5C32BB91BC9A}"/>
          </ac:spMkLst>
        </pc:spChg>
        <pc:spChg chg="mod">
          <ac:chgData name="Илья Горелов" userId="a298efbaf8250be4" providerId="LiveId" clId="{47E15355-AB03-4FA8-95E0-192F25D9D217}" dt="2025-12-18T14:31:59.023" v="689" actId="20577"/>
          <ac:spMkLst>
            <pc:docMk/>
            <pc:sldMk cId="3527850191" sldId="335"/>
            <ac:spMk id="23" creationId="{F45EC621-3060-2461-BD58-277E8730C438}"/>
          </ac:spMkLst>
        </pc:spChg>
        <pc:spChg chg="del">
          <ac:chgData name="Илья Горелов" userId="a298efbaf8250be4" providerId="LiveId" clId="{47E15355-AB03-4FA8-95E0-192F25D9D217}" dt="2025-12-18T14:33:18.950" v="690" actId="478"/>
          <ac:spMkLst>
            <pc:docMk/>
            <pc:sldMk cId="3527850191" sldId="335"/>
            <ac:spMk id="24" creationId="{455F7E02-10FE-D4D9-DA47-3C615DE143C3}"/>
          </ac:spMkLst>
        </pc:spChg>
      </pc:sldChg>
      <pc:sldChg chg="addSp modSp add mod">
        <pc:chgData name="Илья Горелов" userId="a298efbaf8250be4" providerId="LiveId" clId="{47E15355-AB03-4FA8-95E0-192F25D9D217}" dt="2025-12-25T07:18:05.477" v="2118" actId="20577"/>
        <pc:sldMkLst>
          <pc:docMk/>
          <pc:sldMk cId="2453222155" sldId="336"/>
        </pc:sldMkLst>
        <pc:spChg chg="add mod">
          <ac:chgData name="Илья Горелов" userId="a298efbaf8250be4" providerId="LiveId" clId="{47E15355-AB03-4FA8-95E0-192F25D9D217}" dt="2025-12-18T14:38:04.413" v="798" actId="1076"/>
          <ac:spMkLst>
            <pc:docMk/>
            <pc:sldMk cId="2453222155" sldId="336"/>
            <ac:spMk id="2" creationId="{EF7DF98B-53D4-1D27-A526-AB069D233542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453222155" sldId="336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25T07:18:05.477" v="2118" actId="20577"/>
          <ac:spMkLst>
            <pc:docMk/>
            <pc:sldMk cId="2453222155" sldId="336"/>
            <ac:spMk id="23" creationId="{F45EC621-3060-2461-BD58-277E8730C438}"/>
          </ac:spMkLst>
        </pc:spChg>
      </pc:sldChg>
      <pc:sldChg chg="modSp add mod">
        <pc:chgData name="Илья Горелов" userId="a298efbaf8250be4" providerId="LiveId" clId="{47E15355-AB03-4FA8-95E0-192F25D9D217}" dt="2025-12-25T10:55:52.978" v="2120" actId="255"/>
        <pc:sldMkLst>
          <pc:docMk/>
          <pc:sldMk cId="3635084412" sldId="337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635084412" sldId="337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25T10:55:52.978" v="2120" actId="255"/>
          <ac:spMkLst>
            <pc:docMk/>
            <pc:sldMk cId="3635084412" sldId="337"/>
            <ac:spMk id="23" creationId="{F45EC621-3060-2461-BD58-277E8730C438}"/>
          </ac:spMkLst>
        </pc:spChg>
      </pc:sldChg>
      <pc:sldChg chg="modSp add mod">
        <pc:chgData name="Илья Горелов" userId="a298efbaf8250be4" providerId="LiveId" clId="{47E15355-AB03-4FA8-95E0-192F25D9D217}" dt="2025-12-18T15:33:15.535" v="1351"/>
        <pc:sldMkLst>
          <pc:docMk/>
          <pc:sldMk cId="481848407" sldId="338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481848407" sldId="338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41:46.384" v="833"/>
          <ac:spMkLst>
            <pc:docMk/>
            <pc:sldMk cId="481848407" sldId="338"/>
            <ac:spMk id="23" creationId="{F45EC621-3060-2461-BD58-277E8730C438}"/>
          </ac:spMkLst>
        </pc:spChg>
      </pc:sldChg>
      <pc:sldChg chg="addSp delSp modSp add mod">
        <pc:chgData name="Илья Горелов" userId="a298efbaf8250be4" providerId="LiveId" clId="{47E15355-AB03-4FA8-95E0-192F25D9D217}" dt="2025-12-24T09:47:54.237" v="2096" actId="14100"/>
        <pc:sldMkLst>
          <pc:docMk/>
          <pc:sldMk cId="670806078" sldId="339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670806078" sldId="339"/>
            <ac:spMk id="4" creationId="{BD03A893-ECFA-DEED-F342-DE63BD722266}"/>
          </ac:spMkLst>
        </pc:spChg>
        <pc:spChg chg="del mod">
          <ac:chgData name="Илья Горелов" userId="a298efbaf8250be4" providerId="LiveId" clId="{47E15355-AB03-4FA8-95E0-192F25D9D217}" dt="2025-12-24T09:15:56.148" v="2068" actId="478"/>
          <ac:spMkLst>
            <pc:docMk/>
            <pc:sldMk cId="670806078" sldId="339"/>
            <ac:spMk id="23" creationId="{F45EC621-3060-2461-BD58-277E8730C438}"/>
          </ac:spMkLst>
        </pc:spChg>
        <pc:picChg chg="add del mod">
          <ac:chgData name="Илья Горелов" userId="a298efbaf8250be4" providerId="LiveId" clId="{47E15355-AB03-4FA8-95E0-192F25D9D217}" dt="2025-12-24T09:33:13.933" v="2080" actId="478"/>
          <ac:picMkLst>
            <pc:docMk/>
            <pc:sldMk cId="670806078" sldId="339"/>
            <ac:picMk id="3" creationId="{7754B18A-C3D6-EE00-E871-3645493160B1}"/>
          </ac:picMkLst>
        </pc:picChg>
        <pc:picChg chg="del">
          <ac:chgData name="Илья Горелов" userId="a298efbaf8250be4" providerId="LiveId" clId="{47E15355-AB03-4FA8-95E0-192F25D9D217}" dt="2025-12-18T14:41:56.454" v="834" actId="478"/>
          <ac:picMkLst>
            <pc:docMk/>
            <pc:sldMk cId="670806078" sldId="339"/>
            <ac:picMk id="5" creationId="{08EBDFE2-1A9B-1E32-52C7-CC98EBFB2C3F}"/>
          </ac:picMkLst>
        </pc:picChg>
        <pc:picChg chg="add del">
          <ac:chgData name="Илья Горелов" userId="a298efbaf8250be4" providerId="LiveId" clId="{47E15355-AB03-4FA8-95E0-192F25D9D217}" dt="2025-12-24T09:46:17.066" v="2091" actId="478"/>
          <ac:picMkLst>
            <pc:docMk/>
            <pc:sldMk cId="670806078" sldId="339"/>
            <ac:picMk id="5" creationId="{C514B2D0-1D7C-233E-8DA8-91A3A715655B}"/>
          </ac:picMkLst>
        </pc:picChg>
        <pc:picChg chg="add mod">
          <ac:chgData name="Илья Горелов" userId="a298efbaf8250be4" providerId="LiveId" clId="{47E15355-AB03-4FA8-95E0-192F25D9D217}" dt="2025-12-24T09:47:54.237" v="2096" actId="14100"/>
          <ac:picMkLst>
            <pc:docMk/>
            <pc:sldMk cId="670806078" sldId="339"/>
            <ac:picMk id="7" creationId="{6113E93D-F4E9-48E2-F74B-672A39E0548D}"/>
          </ac:picMkLst>
        </pc:picChg>
      </pc:sldChg>
      <pc:sldChg chg="addSp delSp modSp add mod modTransition setBg">
        <pc:chgData name="Илья Горелов" userId="a298efbaf8250be4" providerId="LiveId" clId="{47E15355-AB03-4FA8-95E0-192F25D9D217}" dt="2025-12-25T12:03:06.692" v="2122" actId="478"/>
        <pc:sldMkLst>
          <pc:docMk/>
          <pc:sldMk cId="1171711745" sldId="340"/>
        </pc:sldMkLst>
        <pc:spChg chg="del mod">
          <ac:chgData name="Илья Горелов" userId="a298efbaf8250be4" providerId="LiveId" clId="{47E15355-AB03-4FA8-95E0-192F25D9D217}" dt="2025-12-24T09:36:15.192" v="2087" actId="478"/>
          <ac:spMkLst>
            <pc:docMk/>
            <pc:sldMk cId="1171711745" sldId="340"/>
            <ac:spMk id="4" creationId="{BD03A893-ECFA-DEED-F342-DE63BD722266}"/>
          </ac:spMkLst>
        </pc:spChg>
        <pc:spChg chg="add del mod">
          <ac:chgData name="Илья Горелов" userId="a298efbaf8250be4" providerId="LiveId" clId="{47E15355-AB03-4FA8-95E0-192F25D9D217}" dt="2025-12-25T12:03:06.692" v="2122" actId="478"/>
          <ac:spMkLst>
            <pc:docMk/>
            <pc:sldMk cId="1171711745" sldId="340"/>
            <ac:spMk id="8" creationId="{A7AD386A-3E23-7A59-D3A2-C566ADD51E88}"/>
          </ac:spMkLst>
        </pc:spChg>
        <pc:spChg chg="del mod">
          <ac:chgData name="Илья Горелов" userId="a298efbaf8250be4" providerId="LiveId" clId="{47E15355-AB03-4FA8-95E0-192F25D9D217}" dt="2025-12-24T09:36:03.670" v="2084" actId="478"/>
          <ac:spMkLst>
            <pc:docMk/>
            <pc:sldMk cId="1171711745" sldId="340"/>
            <ac:spMk id="23" creationId="{F45EC621-3060-2461-BD58-277E8730C438}"/>
          </ac:spMkLst>
        </pc:spChg>
        <pc:picChg chg="add del">
          <ac:chgData name="Илья Горелов" userId="a298efbaf8250be4" providerId="LiveId" clId="{47E15355-AB03-4FA8-95E0-192F25D9D217}" dt="2025-12-24T09:35:58.768" v="2082" actId="478"/>
          <ac:picMkLst>
            <pc:docMk/>
            <pc:sldMk cId="1171711745" sldId="340"/>
            <ac:picMk id="3" creationId="{3E1E4866-C777-E554-1644-437949205ABC}"/>
          </ac:picMkLst>
        </pc:picChg>
        <pc:picChg chg="add">
          <ac:chgData name="Илья Горелов" userId="a298efbaf8250be4" providerId="LiveId" clId="{47E15355-AB03-4FA8-95E0-192F25D9D217}" dt="2025-12-24T09:36:00.097" v="2083" actId="22"/>
          <ac:picMkLst>
            <pc:docMk/>
            <pc:sldMk cId="1171711745" sldId="340"/>
            <ac:picMk id="6" creationId="{DBE11D6B-972B-E74A-3C9C-A59AD3CC311A}"/>
          </ac:picMkLst>
        </pc:picChg>
      </pc:sldChg>
      <pc:sldChg chg="addSp delSp modSp add mod">
        <pc:chgData name="Илья Горелов" userId="a298efbaf8250be4" providerId="LiveId" clId="{47E15355-AB03-4FA8-95E0-192F25D9D217}" dt="2025-12-24T09:55:10.644" v="2100" actId="20577"/>
        <pc:sldMkLst>
          <pc:docMk/>
          <pc:sldMk cId="3858856660" sldId="341"/>
        </pc:sldMkLst>
        <pc:spChg chg="add">
          <ac:chgData name="Илья Горелов" userId="a298efbaf8250be4" providerId="LiveId" clId="{47E15355-AB03-4FA8-95E0-192F25D9D217}" dt="2025-12-18T14:51:39.589" v="956"/>
          <ac:spMkLst>
            <pc:docMk/>
            <pc:sldMk cId="3858856660" sldId="341"/>
            <ac:spMk id="2" creationId="{5145B522-F5E5-DE9F-B9AA-CC92407744F2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858856660" sldId="341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24T09:55:10.644" v="2100" actId="20577"/>
          <ac:spMkLst>
            <pc:docMk/>
            <pc:sldMk cId="3858856660" sldId="341"/>
            <ac:spMk id="23" creationId="{F45EC621-3060-2461-BD58-277E8730C438}"/>
          </ac:spMkLst>
        </pc:spChg>
        <pc:picChg chg="add mod modCrop">
          <ac:chgData name="Илья Горелов" userId="a298efbaf8250be4" providerId="LiveId" clId="{47E15355-AB03-4FA8-95E0-192F25D9D217}" dt="2025-12-24T09:37:27.474" v="2090" actId="732"/>
          <ac:picMkLst>
            <pc:docMk/>
            <pc:sldMk cId="3858856660" sldId="341"/>
            <ac:picMk id="5" creationId="{438C7769-ABCD-761B-CCB2-3071FEE5DF61}"/>
          </ac:picMkLst>
        </pc:picChg>
        <pc:picChg chg="del mod">
          <ac:chgData name="Илья Горелов" userId="a298efbaf8250be4" providerId="LiveId" clId="{47E15355-AB03-4FA8-95E0-192F25D9D217}" dt="2025-12-18T14:55:13.685" v="961" actId="478"/>
          <ac:picMkLst>
            <pc:docMk/>
            <pc:sldMk cId="3858856660" sldId="341"/>
            <ac:picMk id="6" creationId="{051DA6D9-D3B8-3799-D049-4BBCD6475A75}"/>
          </ac:picMkLst>
        </pc:picChg>
        <pc:picChg chg="add">
          <ac:chgData name="Илья Горелов" userId="a298efbaf8250be4" providerId="LiveId" clId="{47E15355-AB03-4FA8-95E0-192F25D9D217}" dt="2025-12-18T14:51:39.589" v="956"/>
          <ac:picMkLst>
            <pc:docMk/>
            <pc:sldMk cId="3858856660" sldId="341"/>
            <ac:picMk id="5122" creationId="{48933430-A471-2A4F-5776-76379F336E98}"/>
          </ac:picMkLst>
        </pc:picChg>
        <pc:picChg chg="add">
          <ac:chgData name="Илья Горелов" userId="a298efbaf8250be4" providerId="LiveId" clId="{47E15355-AB03-4FA8-95E0-192F25D9D217}" dt="2025-12-18T14:51:39.589" v="956"/>
          <ac:picMkLst>
            <pc:docMk/>
            <pc:sldMk cId="3858856660" sldId="341"/>
            <ac:picMk id="5123" creationId="{F15A838B-2919-E74D-0741-1F49E5B4D288}"/>
          </ac:picMkLst>
        </pc:picChg>
      </pc:sldChg>
      <pc:sldChg chg="modSp add del mod">
        <pc:chgData name="Илья Горелов" userId="a298efbaf8250be4" providerId="LiveId" clId="{47E15355-AB03-4FA8-95E0-192F25D9D217}" dt="2025-12-24T09:46:56.815" v="2093" actId="2696"/>
        <pc:sldMkLst>
          <pc:docMk/>
          <pc:sldMk cId="2346723776" sldId="342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346723776" sldId="342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57:57.861" v="983" actId="20577"/>
          <ac:spMkLst>
            <pc:docMk/>
            <pc:sldMk cId="2346723776" sldId="342"/>
            <ac:spMk id="23" creationId="{F45EC621-3060-2461-BD58-277E8730C438}"/>
          </ac:spMkLst>
        </pc:spChg>
      </pc:sldChg>
      <pc:sldChg chg="addSp modSp add mod">
        <pc:chgData name="Илья Горелов" userId="a298efbaf8250be4" providerId="LiveId" clId="{47E15355-AB03-4FA8-95E0-192F25D9D217}" dt="2025-12-18T15:33:15.535" v="1351"/>
        <pc:sldMkLst>
          <pc:docMk/>
          <pc:sldMk cId="2974967890" sldId="343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974967890" sldId="343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42:34.313" v="840" actId="255"/>
          <ac:spMkLst>
            <pc:docMk/>
            <pc:sldMk cId="2974967890" sldId="343"/>
            <ac:spMk id="23" creationId="{F45EC621-3060-2461-BD58-277E8730C438}"/>
          </ac:spMkLst>
        </pc:spChg>
        <pc:picChg chg="add mod">
          <ac:chgData name="Илья Горелов" userId="a298efbaf8250be4" providerId="LiveId" clId="{47E15355-AB03-4FA8-95E0-192F25D9D217}" dt="2025-12-18T14:42:37.996" v="841" actId="1076"/>
          <ac:picMkLst>
            <pc:docMk/>
            <pc:sldMk cId="2974967890" sldId="343"/>
            <ac:picMk id="2" creationId="{A014FCA3-4F21-E68A-0549-E20FD36E0330}"/>
          </ac:picMkLst>
        </pc:picChg>
      </pc:sldChg>
      <pc:sldChg chg="addSp modSp add mod ord">
        <pc:chgData name="Илья Горелов" userId="a298efbaf8250be4" providerId="LiveId" clId="{47E15355-AB03-4FA8-95E0-192F25D9D217}" dt="2025-12-18T15:33:15.535" v="1351"/>
        <pc:sldMkLst>
          <pc:docMk/>
          <pc:sldMk cId="2979791491" sldId="344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979791491" sldId="344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44:49.914" v="856" actId="2711"/>
          <ac:spMkLst>
            <pc:docMk/>
            <pc:sldMk cId="2979791491" sldId="344"/>
            <ac:spMk id="23" creationId="{F45EC621-3060-2461-BD58-277E8730C438}"/>
          </ac:spMkLst>
        </pc:spChg>
        <pc:graphicFrameChg chg="add mod modGraphic">
          <ac:chgData name="Илья Горелов" userId="a298efbaf8250be4" providerId="LiveId" clId="{47E15355-AB03-4FA8-95E0-192F25D9D217}" dt="2025-12-18T14:57:15.878" v="971" actId="255"/>
          <ac:graphicFrameMkLst>
            <pc:docMk/>
            <pc:sldMk cId="2979791491" sldId="344"/>
            <ac:graphicFrameMk id="2" creationId="{FB7483F2-38BC-3B34-630B-FC3A286EEE78}"/>
          </ac:graphicFrameMkLst>
        </pc:graphicFrameChg>
      </pc:sldChg>
      <pc:sldChg chg="delSp modSp add mod">
        <pc:chgData name="Илья Горелов" userId="a298efbaf8250be4" providerId="LiveId" clId="{47E15355-AB03-4FA8-95E0-192F25D9D217}" dt="2025-12-18T15:33:15.535" v="1351"/>
        <pc:sldMkLst>
          <pc:docMk/>
          <pc:sldMk cId="2609749987" sldId="345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609749987" sldId="345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4:47:24.084" v="933" actId="123"/>
          <ac:spMkLst>
            <pc:docMk/>
            <pc:sldMk cId="2609749987" sldId="345"/>
            <ac:spMk id="23" creationId="{F45EC621-3060-2461-BD58-277E8730C438}"/>
          </ac:spMkLst>
        </pc:spChg>
        <pc:graphicFrameChg chg="del modGraphic">
          <ac:chgData name="Илья Горелов" userId="a298efbaf8250be4" providerId="LiveId" clId="{47E15355-AB03-4FA8-95E0-192F25D9D217}" dt="2025-12-18T14:45:34.751" v="861" actId="478"/>
          <ac:graphicFrameMkLst>
            <pc:docMk/>
            <pc:sldMk cId="2609749987" sldId="345"/>
            <ac:graphicFrameMk id="2" creationId="{FB7483F2-38BC-3B34-630B-FC3A286EEE78}"/>
          </ac:graphicFrameMkLst>
        </pc:graphicFrameChg>
      </pc:sldChg>
      <pc:sldChg chg="modSp add del mod">
        <pc:chgData name="Илья Горелов" userId="a298efbaf8250be4" providerId="LiveId" clId="{47E15355-AB03-4FA8-95E0-192F25D9D217}" dt="2025-12-24T09:15:47.417" v="2067" actId="2696"/>
        <pc:sldMkLst>
          <pc:docMk/>
          <pc:sldMk cId="50983531" sldId="346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50983531" sldId="346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24T09:15:41.853" v="2066" actId="20577"/>
          <ac:spMkLst>
            <pc:docMk/>
            <pc:sldMk cId="50983531" sldId="346"/>
            <ac:spMk id="23" creationId="{F45EC621-3060-2461-BD58-277E8730C438}"/>
          </ac:spMkLst>
        </pc:spChg>
      </pc:sldChg>
      <pc:sldChg chg="addSp delSp modSp add mod ord">
        <pc:chgData name="Илья Горелов" userId="a298efbaf8250be4" providerId="LiveId" clId="{47E15355-AB03-4FA8-95E0-192F25D9D217}" dt="2025-12-18T15:33:15.535" v="1351"/>
        <pc:sldMkLst>
          <pc:docMk/>
          <pc:sldMk cId="2849171842" sldId="347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849171842" sldId="347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01:16.997" v="1001" actId="20577"/>
          <ac:spMkLst>
            <pc:docMk/>
            <pc:sldMk cId="2849171842" sldId="347"/>
            <ac:spMk id="5" creationId="{2BEA39AC-0C16-00A4-A7D1-16251640B1AD}"/>
          </ac:spMkLst>
        </pc:spChg>
        <pc:spChg chg="del">
          <ac:chgData name="Илья Горелов" userId="a298efbaf8250be4" providerId="LiveId" clId="{47E15355-AB03-4FA8-95E0-192F25D9D217}" dt="2025-12-18T15:01:32.759" v="1002" actId="478"/>
          <ac:spMkLst>
            <pc:docMk/>
            <pc:sldMk cId="2849171842" sldId="347"/>
            <ac:spMk id="22" creationId="{19A5AC3B-CD68-17CA-D00A-5C32BB91BC9A}"/>
          </ac:spMkLst>
        </pc:spChg>
        <pc:spChg chg="del">
          <ac:chgData name="Илья Горелов" userId="a298efbaf8250be4" providerId="LiveId" clId="{47E15355-AB03-4FA8-95E0-192F25D9D217}" dt="2025-12-18T15:01:42.561" v="1006" actId="478"/>
          <ac:spMkLst>
            <pc:docMk/>
            <pc:sldMk cId="2849171842" sldId="347"/>
            <ac:spMk id="23" creationId="{F45EC621-3060-2461-BD58-277E8730C438}"/>
          </ac:spMkLst>
        </pc:spChg>
        <pc:spChg chg="del">
          <ac:chgData name="Илья Горелов" userId="a298efbaf8250be4" providerId="LiveId" clId="{47E15355-AB03-4FA8-95E0-192F25D9D217}" dt="2025-12-18T15:01:43.976" v="1007" actId="478"/>
          <ac:spMkLst>
            <pc:docMk/>
            <pc:sldMk cId="2849171842" sldId="347"/>
            <ac:spMk id="24" creationId="{455F7E02-10FE-D4D9-DA47-3C615DE143C3}"/>
          </ac:spMkLst>
        </pc:spChg>
        <pc:graphicFrameChg chg="add mod">
          <ac:chgData name="Илья Горелов" userId="a298efbaf8250be4" providerId="LiveId" clId="{47E15355-AB03-4FA8-95E0-192F25D9D217}" dt="2025-12-18T15:01:35.510" v="1003"/>
          <ac:graphicFrameMkLst>
            <pc:docMk/>
            <pc:sldMk cId="2849171842" sldId="347"/>
            <ac:graphicFrameMk id="2" creationId="{AD3BEAC0-E1BC-CFE9-4F26-EB06E523F1BF}"/>
          </ac:graphicFrameMkLst>
        </pc:graphicFrameChg>
        <pc:graphicFrameChg chg="add mod modGraphic">
          <ac:chgData name="Илья Горелов" userId="a298efbaf8250be4" providerId="LiveId" clId="{47E15355-AB03-4FA8-95E0-192F25D9D217}" dt="2025-12-18T15:02:25.178" v="1023" actId="20577"/>
          <ac:graphicFrameMkLst>
            <pc:docMk/>
            <pc:sldMk cId="2849171842" sldId="347"/>
            <ac:graphicFrameMk id="3" creationId="{A9967BEF-67BB-5493-D925-7DCDC29A42E5}"/>
          </ac:graphicFrameMkLst>
        </pc:graphicFrameChg>
        <pc:picChg chg="add mod">
          <ac:chgData name="Илья Горелов" userId="a298efbaf8250be4" providerId="LiveId" clId="{47E15355-AB03-4FA8-95E0-192F25D9D217}" dt="2025-12-18T15:01:36.907" v="1004"/>
          <ac:picMkLst>
            <pc:docMk/>
            <pc:sldMk cId="2849171842" sldId="347"/>
            <ac:picMk id="21505" creationId="{8C55515B-54B7-FA57-9F38-EBA617095553}"/>
          </ac:picMkLst>
        </pc:picChg>
        <pc:picChg chg="add mod">
          <ac:chgData name="Илья Горелов" userId="a298efbaf8250be4" providerId="LiveId" clId="{47E15355-AB03-4FA8-95E0-192F25D9D217}" dt="2025-12-18T15:02:20.966" v="1022" actId="1076"/>
          <ac:picMkLst>
            <pc:docMk/>
            <pc:sldMk cId="2849171842" sldId="347"/>
            <ac:picMk id="21506" creationId="{25E48BFF-1B13-3989-3464-FE50752C183D}"/>
          </ac:picMkLst>
        </pc:picChg>
      </pc:sldChg>
      <pc:sldChg chg="addSp delSp modSp add mod">
        <pc:chgData name="Илья Горелов" userId="a298efbaf8250be4" providerId="LiveId" clId="{47E15355-AB03-4FA8-95E0-192F25D9D217}" dt="2025-12-25T12:04:02.313" v="2123" actId="20577"/>
        <pc:sldMkLst>
          <pc:docMk/>
          <pc:sldMk cId="2873254839" sldId="348"/>
        </pc:sldMkLst>
        <pc:spChg chg="add">
          <ac:chgData name="Илья Горелов" userId="a298efbaf8250be4" providerId="LiveId" clId="{47E15355-AB03-4FA8-95E0-192F25D9D217}" dt="2025-12-18T15:03:42.703" v="1035"/>
          <ac:spMkLst>
            <pc:docMk/>
            <pc:sldMk cId="2873254839" sldId="348"/>
            <ac:spMk id="2" creationId="{3DE5652B-71F5-9444-278C-A081385868C6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873254839" sldId="348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25T12:04:02.313" v="2123" actId="20577"/>
          <ac:spMkLst>
            <pc:docMk/>
            <pc:sldMk cId="2873254839" sldId="348"/>
            <ac:spMk id="5" creationId="{2BEA39AC-0C16-00A4-A7D1-16251640B1AD}"/>
          </ac:spMkLst>
        </pc:spChg>
        <pc:graphicFrameChg chg="del modGraphic">
          <ac:chgData name="Илья Горелов" userId="a298efbaf8250be4" providerId="LiveId" clId="{47E15355-AB03-4FA8-95E0-192F25D9D217}" dt="2025-12-18T15:03:31.806" v="1028" actId="478"/>
          <ac:graphicFrameMkLst>
            <pc:docMk/>
            <pc:sldMk cId="2873254839" sldId="348"/>
            <ac:graphicFrameMk id="3" creationId="{A9967BEF-67BB-5493-D925-7DCDC29A42E5}"/>
          </ac:graphicFrameMkLst>
        </pc:graphicFrameChg>
        <pc:picChg chg="del">
          <ac:chgData name="Илья Горелов" userId="a298efbaf8250be4" providerId="LiveId" clId="{47E15355-AB03-4FA8-95E0-192F25D9D217}" dt="2025-12-18T15:03:39.524" v="1034" actId="478"/>
          <ac:picMkLst>
            <pc:docMk/>
            <pc:sldMk cId="2873254839" sldId="348"/>
            <ac:picMk id="21506" creationId="{25E48BFF-1B13-3989-3464-FE50752C183D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0" creationId="{03037C94-BFC8-A104-8BEB-B0EC00CCCDE8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1" creationId="{A355BC16-5A9A-CA42-1006-7330BA5E9B80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2" creationId="{243CDBB8-3173-8847-B58E-70A998199BAE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3" creationId="{54504CFE-310D-DF13-C2FD-B65B5F93E216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4" creationId="{9910470E-E0C6-7602-CCF4-6C7CF6A8A919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5" creationId="{E011C47A-6CD1-75CF-5346-C19296A624C1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6" creationId="{1FE0969D-41A6-3030-6C4F-0B66A0884F16}"/>
          </ac:picMkLst>
        </pc:picChg>
        <pc:picChg chg="add">
          <ac:chgData name="Илья Горелов" userId="a298efbaf8250be4" providerId="LiveId" clId="{47E15355-AB03-4FA8-95E0-192F25D9D217}" dt="2025-12-18T15:03:42.703" v="1035"/>
          <ac:picMkLst>
            <pc:docMk/>
            <pc:sldMk cId="2873254839" sldId="348"/>
            <ac:picMk id="22537" creationId="{594DAF13-DD1B-B9CB-2853-3B454C49C200}"/>
          </ac:picMkLst>
        </pc:picChg>
      </pc:sldChg>
      <pc:sldChg chg="add del">
        <pc:chgData name="Илья Горелов" userId="a298efbaf8250be4" providerId="LiveId" clId="{47E15355-AB03-4FA8-95E0-192F25D9D217}" dt="2025-12-18T15:03:37.262" v="1033"/>
        <pc:sldMkLst>
          <pc:docMk/>
          <pc:sldMk cId="2701225508" sldId="349"/>
        </pc:sldMkLst>
      </pc:sldChg>
      <pc:sldChg chg="addSp modSp add mod">
        <pc:chgData name="Илья Горелов" userId="a298efbaf8250be4" providerId="LiveId" clId="{47E15355-AB03-4FA8-95E0-192F25D9D217}" dt="2025-12-18T15:33:15.535" v="1351"/>
        <pc:sldMkLst>
          <pc:docMk/>
          <pc:sldMk cId="2749517213" sldId="349"/>
        </pc:sldMkLst>
        <pc:spChg chg="add mod">
          <ac:chgData name="Илья Горелов" userId="a298efbaf8250be4" providerId="LiveId" clId="{47E15355-AB03-4FA8-95E0-192F25D9D217}" dt="2025-12-18T15:07:05.985" v="1062" actId="1076"/>
          <ac:spMkLst>
            <pc:docMk/>
            <pc:sldMk cId="2749517213" sldId="349"/>
            <ac:spMk id="2" creationId="{7E5D78F1-0070-D231-0C33-70FF565D4D6D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749517213" sldId="349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06:28.008" v="1056"/>
          <ac:spMkLst>
            <pc:docMk/>
            <pc:sldMk cId="2749517213" sldId="349"/>
            <ac:spMk id="5" creationId="{2BEA39AC-0C16-00A4-A7D1-16251640B1AD}"/>
          </ac:spMkLst>
        </pc:spChg>
      </pc:sldChg>
      <pc:sldChg chg="addSp delSp modSp add mod">
        <pc:chgData name="Илья Горелов" userId="a298efbaf8250be4" providerId="LiveId" clId="{47E15355-AB03-4FA8-95E0-192F25D9D217}" dt="2025-12-18T15:33:15.535" v="1351"/>
        <pc:sldMkLst>
          <pc:docMk/>
          <pc:sldMk cId="3489506690" sldId="350"/>
        </pc:sldMkLst>
        <pc:spChg chg="del">
          <ac:chgData name="Илья Горелов" userId="a298efbaf8250be4" providerId="LiveId" clId="{47E15355-AB03-4FA8-95E0-192F25D9D217}" dt="2025-12-18T15:08:18.244" v="1088" actId="478"/>
          <ac:spMkLst>
            <pc:docMk/>
            <pc:sldMk cId="3489506690" sldId="350"/>
            <ac:spMk id="2" creationId="{7E5D78F1-0070-D231-0C33-70FF565D4D6D}"/>
          </ac:spMkLst>
        </pc:spChg>
        <pc:spChg chg="add mod">
          <ac:chgData name="Илья Горелов" userId="a298efbaf8250be4" providerId="LiveId" clId="{47E15355-AB03-4FA8-95E0-192F25D9D217}" dt="2025-12-18T15:09:12.441" v="1097" actId="20577"/>
          <ac:spMkLst>
            <pc:docMk/>
            <pc:sldMk cId="3489506690" sldId="350"/>
            <ac:spMk id="3" creationId="{1175C128-F925-9421-787C-95D669CA7EF4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489506690" sldId="350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08:56.453" v="1092" actId="27636"/>
          <ac:spMkLst>
            <pc:docMk/>
            <pc:sldMk cId="3489506690" sldId="350"/>
            <ac:spMk id="5" creationId="{2BEA39AC-0C16-00A4-A7D1-16251640B1AD}"/>
          </ac:spMkLst>
        </pc:spChg>
      </pc:sldChg>
      <pc:sldChg chg="addSp delSp modSp add mod">
        <pc:chgData name="Илья Горелов" userId="a298efbaf8250be4" providerId="LiveId" clId="{47E15355-AB03-4FA8-95E0-192F25D9D217}" dt="2025-12-18T15:33:15.535" v="1351"/>
        <pc:sldMkLst>
          <pc:docMk/>
          <pc:sldMk cId="796938666" sldId="351"/>
        </pc:sldMkLst>
        <pc:spChg chg="del mod">
          <ac:chgData name="Илья Горелов" userId="a298efbaf8250be4" providerId="LiveId" clId="{47E15355-AB03-4FA8-95E0-192F25D9D217}" dt="2025-12-18T15:09:46.551" v="1101"/>
          <ac:spMkLst>
            <pc:docMk/>
            <pc:sldMk cId="796938666" sldId="351"/>
            <ac:spMk id="3" creationId="{1175C128-F925-9421-787C-95D669CA7EF4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796938666" sldId="351"/>
            <ac:spMk id="4" creationId="{BD03A893-ECFA-DEED-F342-DE63BD722266}"/>
          </ac:spMkLst>
        </pc:spChg>
        <pc:picChg chg="add mod">
          <ac:chgData name="Илья Горелов" userId="a298efbaf8250be4" providerId="LiveId" clId="{47E15355-AB03-4FA8-95E0-192F25D9D217}" dt="2025-12-18T15:10:24.212" v="1111" actId="14100"/>
          <ac:picMkLst>
            <pc:docMk/>
            <pc:sldMk cId="796938666" sldId="351"/>
            <ac:picMk id="2" creationId="{2BBBA846-A0FF-C3FD-053D-FEE0DDE91FE6}"/>
          </ac:picMkLst>
        </pc:picChg>
      </pc:sldChg>
      <pc:sldChg chg="addSp delSp modSp add mod ord">
        <pc:chgData name="Илья Горелов" userId="a298efbaf8250be4" providerId="LiveId" clId="{47E15355-AB03-4FA8-95E0-192F25D9D217}" dt="2025-12-18T15:33:15.535" v="1351"/>
        <pc:sldMkLst>
          <pc:docMk/>
          <pc:sldMk cId="1020736404" sldId="352"/>
        </pc:sldMkLst>
        <pc:spChg chg="mod">
          <ac:chgData name="Илья Горелов" userId="a298efbaf8250be4" providerId="LiveId" clId="{47E15355-AB03-4FA8-95E0-192F25D9D217}" dt="2025-12-18T15:11:49.173" v="1123"/>
          <ac:spMkLst>
            <pc:docMk/>
            <pc:sldMk cId="1020736404" sldId="352"/>
            <ac:spMk id="3" creationId="{1175C128-F925-9421-787C-95D669CA7EF4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1020736404" sldId="352"/>
            <ac:spMk id="4" creationId="{BD03A893-ECFA-DEED-F342-DE63BD722266}"/>
          </ac:spMkLst>
        </pc:spChg>
        <pc:spChg chg="del">
          <ac:chgData name="Илья Горелов" userId="a298efbaf8250be4" providerId="LiveId" clId="{47E15355-AB03-4FA8-95E0-192F25D9D217}" dt="2025-12-18T15:11:02.741" v="1117" actId="478"/>
          <ac:spMkLst>
            <pc:docMk/>
            <pc:sldMk cId="1020736404" sldId="352"/>
            <ac:spMk id="5" creationId="{2BEA39AC-0C16-00A4-A7D1-16251640B1AD}"/>
          </ac:spMkLst>
        </pc:spChg>
        <pc:spChg chg="add del mod">
          <ac:chgData name="Илья Горелов" userId="a298efbaf8250be4" providerId="LiveId" clId="{47E15355-AB03-4FA8-95E0-192F25D9D217}" dt="2025-12-18T15:11:13.200" v="1119" actId="478"/>
          <ac:spMkLst>
            <pc:docMk/>
            <pc:sldMk cId="1020736404" sldId="352"/>
            <ac:spMk id="6" creationId="{6AF89FC1-8B40-E64A-0896-F35B303FC1C6}"/>
          </ac:spMkLst>
        </pc:spChg>
      </pc:sldChg>
      <pc:sldChg chg="addSp delSp modSp add mod ord">
        <pc:chgData name="Илья Горелов" userId="a298efbaf8250be4" providerId="LiveId" clId="{47E15355-AB03-4FA8-95E0-192F25D9D217}" dt="2025-12-18T15:33:15.535" v="1351"/>
        <pc:sldMkLst>
          <pc:docMk/>
          <pc:sldMk cId="275107520" sldId="353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275107520" sldId="353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18:10.345" v="1134" actId="20577"/>
          <ac:spMkLst>
            <pc:docMk/>
            <pc:sldMk cId="275107520" sldId="353"/>
            <ac:spMk id="5" creationId="{2BEA39AC-0C16-00A4-A7D1-16251640B1AD}"/>
          </ac:spMkLst>
        </pc:spChg>
        <pc:graphicFrameChg chg="add mod modGraphic">
          <ac:chgData name="Илья Горелов" userId="a298efbaf8250be4" providerId="LiveId" clId="{47E15355-AB03-4FA8-95E0-192F25D9D217}" dt="2025-12-18T15:19:55.842" v="1165" actId="20577"/>
          <ac:graphicFrameMkLst>
            <pc:docMk/>
            <pc:sldMk cId="275107520" sldId="353"/>
            <ac:graphicFrameMk id="2" creationId="{2C9023E5-B6A1-EA73-2D40-7157E94BB05D}"/>
          </ac:graphicFrameMkLst>
        </pc:graphicFrameChg>
        <pc:graphicFrameChg chg="del mod">
          <ac:chgData name="Илья Горелов" userId="a298efbaf8250be4" providerId="LiveId" clId="{47E15355-AB03-4FA8-95E0-192F25D9D217}" dt="2025-12-18T15:18:35.208" v="1136" actId="478"/>
          <ac:graphicFrameMkLst>
            <pc:docMk/>
            <pc:sldMk cId="275107520" sldId="353"/>
            <ac:graphicFrameMk id="3" creationId="{A9967BEF-67BB-5493-D925-7DCDC29A42E5}"/>
          </ac:graphicFrameMkLst>
        </pc:graphicFrameChg>
        <pc:picChg chg="del">
          <ac:chgData name="Илья Горелов" userId="a298efbaf8250be4" providerId="LiveId" clId="{47E15355-AB03-4FA8-95E0-192F25D9D217}" dt="2025-12-18T15:18:37.479" v="1137" actId="478"/>
          <ac:picMkLst>
            <pc:docMk/>
            <pc:sldMk cId="275107520" sldId="353"/>
            <ac:picMk id="21506" creationId="{25E48BFF-1B13-3989-3464-FE50752C183D}"/>
          </ac:picMkLst>
        </pc:picChg>
        <pc:picChg chg="add del mod">
          <ac:chgData name="Илья Горелов" userId="a298efbaf8250be4" providerId="LiveId" clId="{47E15355-AB03-4FA8-95E0-192F25D9D217}" dt="2025-12-18T15:19:49.616" v="1161" actId="478"/>
          <ac:picMkLst>
            <pc:docMk/>
            <pc:sldMk cId="275107520" sldId="353"/>
            <ac:picMk id="23553" creationId="{65250803-A432-BAB4-34A0-64FD562E856C}"/>
          </ac:picMkLst>
        </pc:picChg>
        <pc:picChg chg="add del mod">
          <ac:chgData name="Илья Горелов" userId="a298efbaf8250be4" providerId="LiveId" clId="{47E15355-AB03-4FA8-95E0-192F25D9D217}" dt="2025-12-18T15:19:48.933" v="1160" actId="478"/>
          <ac:picMkLst>
            <pc:docMk/>
            <pc:sldMk cId="275107520" sldId="353"/>
            <ac:picMk id="23554" creationId="{59CD54B7-FC1C-C379-FDEB-879AFF4EA098}"/>
          </ac:picMkLst>
        </pc:picChg>
        <pc:picChg chg="add del mod">
          <ac:chgData name="Илья Горелов" userId="a298efbaf8250be4" providerId="LiveId" clId="{47E15355-AB03-4FA8-95E0-192F25D9D217}" dt="2025-12-18T15:19:26.103" v="1150" actId="478"/>
          <ac:picMkLst>
            <pc:docMk/>
            <pc:sldMk cId="275107520" sldId="353"/>
            <ac:picMk id="23555" creationId="{B5CDACC5-A04D-C754-FDC4-8F9D9FC41388}"/>
          </ac:picMkLst>
        </pc:picChg>
      </pc:sldChg>
      <pc:sldChg chg="delSp modSp add mod">
        <pc:chgData name="Илья Горелов" userId="a298efbaf8250be4" providerId="LiveId" clId="{47E15355-AB03-4FA8-95E0-192F25D9D217}" dt="2025-12-18T15:33:15.535" v="1351"/>
        <pc:sldMkLst>
          <pc:docMk/>
          <pc:sldMk cId="731399569" sldId="354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731399569" sldId="354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25:47.643" v="1266" actId="21"/>
          <ac:spMkLst>
            <pc:docMk/>
            <pc:sldMk cId="731399569" sldId="354"/>
            <ac:spMk id="5" creationId="{2BEA39AC-0C16-00A4-A7D1-16251640B1AD}"/>
          </ac:spMkLst>
        </pc:spChg>
        <pc:graphicFrameChg chg="del">
          <ac:chgData name="Илья Горелов" userId="a298efbaf8250be4" providerId="LiveId" clId="{47E15355-AB03-4FA8-95E0-192F25D9D217}" dt="2025-12-18T15:20:10.981" v="1167" actId="478"/>
          <ac:graphicFrameMkLst>
            <pc:docMk/>
            <pc:sldMk cId="731399569" sldId="354"/>
            <ac:graphicFrameMk id="2" creationId="{2C9023E5-B6A1-EA73-2D40-7157E94BB05D}"/>
          </ac:graphicFrameMkLst>
        </pc:graphicFrameChg>
      </pc:sldChg>
      <pc:sldChg chg="modSp add mod">
        <pc:chgData name="Илья Горелов" userId="a298efbaf8250be4" providerId="LiveId" clId="{47E15355-AB03-4FA8-95E0-192F25D9D217}" dt="2025-12-18T15:33:15.535" v="1351"/>
        <pc:sldMkLst>
          <pc:docMk/>
          <pc:sldMk cId="3921334405" sldId="355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921334405" sldId="355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26:21.790" v="1271" actId="20577"/>
          <ac:spMkLst>
            <pc:docMk/>
            <pc:sldMk cId="3921334405" sldId="355"/>
            <ac:spMk id="5" creationId="{2BEA39AC-0C16-00A4-A7D1-16251640B1AD}"/>
          </ac:spMkLst>
        </pc:spChg>
      </pc:sldChg>
      <pc:sldChg chg="modSp add mod">
        <pc:chgData name="Илья Горелов" userId="a298efbaf8250be4" providerId="LiveId" clId="{47E15355-AB03-4FA8-95E0-192F25D9D217}" dt="2025-12-18T15:33:15.535" v="1351"/>
        <pc:sldMkLst>
          <pc:docMk/>
          <pc:sldMk cId="1995307259" sldId="356"/>
        </pc:sldMkLst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1995307259" sldId="356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27:23.330" v="1278" actId="20577"/>
          <ac:spMkLst>
            <pc:docMk/>
            <pc:sldMk cId="1995307259" sldId="356"/>
            <ac:spMk id="5" creationId="{2BEA39AC-0C16-00A4-A7D1-16251640B1AD}"/>
          </ac:spMkLst>
        </pc:spChg>
      </pc:sldChg>
      <pc:sldChg chg="addSp delSp modSp add mod ord">
        <pc:chgData name="Илья Горелов" userId="a298efbaf8250be4" providerId="LiveId" clId="{47E15355-AB03-4FA8-95E0-192F25D9D217}" dt="2025-12-18T15:33:15.535" v="1351"/>
        <pc:sldMkLst>
          <pc:docMk/>
          <pc:sldMk cId="3795298479" sldId="357"/>
        </pc:sldMkLst>
        <pc:spChg chg="add mod">
          <ac:chgData name="Илья Горелов" userId="a298efbaf8250be4" providerId="LiveId" clId="{47E15355-AB03-4FA8-95E0-192F25D9D217}" dt="2025-12-18T15:30:21.599" v="1313" actId="20577"/>
          <ac:spMkLst>
            <pc:docMk/>
            <pc:sldMk cId="3795298479" sldId="357"/>
            <ac:spMk id="3" creationId="{DC69D61D-A6D9-4496-F030-B29B786CD4A2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3795298479" sldId="357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27:53.893" v="1290" actId="20577"/>
          <ac:spMkLst>
            <pc:docMk/>
            <pc:sldMk cId="3795298479" sldId="357"/>
            <ac:spMk id="5" creationId="{2BEA39AC-0C16-00A4-A7D1-16251640B1AD}"/>
          </ac:spMkLst>
        </pc:spChg>
        <pc:graphicFrameChg chg="del">
          <ac:chgData name="Илья Горелов" userId="a298efbaf8250be4" providerId="LiveId" clId="{47E15355-AB03-4FA8-95E0-192F25D9D217}" dt="2025-12-18T15:27:56.622" v="1291" actId="478"/>
          <ac:graphicFrameMkLst>
            <pc:docMk/>
            <pc:sldMk cId="3795298479" sldId="357"/>
            <ac:graphicFrameMk id="2" creationId="{2C9023E5-B6A1-EA73-2D40-7157E94BB05D}"/>
          </ac:graphicFrameMkLst>
        </pc:graphicFrameChg>
      </pc:sldChg>
      <pc:sldChg chg="addSp delSp modSp add del mod">
        <pc:chgData name="Илья Горелов" userId="a298efbaf8250be4" providerId="LiveId" clId="{47E15355-AB03-4FA8-95E0-192F25D9D217}" dt="2025-12-24T09:58:17.772" v="2103" actId="2696"/>
        <pc:sldMkLst>
          <pc:docMk/>
          <pc:sldMk cId="538028928" sldId="358"/>
        </pc:sldMkLst>
        <pc:spChg chg="del">
          <ac:chgData name="Илья Горелов" userId="a298efbaf8250be4" providerId="LiveId" clId="{47E15355-AB03-4FA8-95E0-192F25D9D217}" dt="2025-12-18T15:31:01.221" v="1321" actId="478"/>
          <ac:spMkLst>
            <pc:docMk/>
            <pc:sldMk cId="538028928" sldId="358"/>
            <ac:spMk id="3" creationId="{DC69D61D-A6D9-4496-F030-B29B786CD4A2}"/>
          </ac:spMkLst>
        </pc:spChg>
        <pc:spChg chg="mod">
          <ac:chgData name="Илья Горелов" userId="a298efbaf8250be4" providerId="LiveId" clId="{47E15355-AB03-4FA8-95E0-192F25D9D217}" dt="2025-12-18T15:33:15.535" v="1351"/>
          <ac:spMkLst>
            <pc:docMk/>
            <pc:sldMk cId="538028928" sldId="358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31:52.785" v="1333" actId="20577"/>
          <ac:spMkLst>
            <pc:docMk/>
            <pc:sldMk cId="538028928" sldId="358"/>
            <ac:spMk id="5" creationId="{2BEA39AC-0C16-00A4-A7D1-16251640B1AD}"/>
          </ac:spMkLst>
        </pc:spChg>
        <pc:spChg chg="add mod">
          <ac:chgData name="Илья Горелов" userId="a298efbaf8250be4" providerId="LiveId" clId="{47E15355-AB03-4FA8-95E0-192F25D9D217}" dt="2025-12-18T15:32:00.495" v="1336" actId="1076"/>
          <ac:spMkLst>
            <pc:docMk/>
            <pc:sldMk cId="538028928" sldId="358"/>
            <ac:spMk id="11" creationId="{7C6F329A-8E94-C66A-24D5-ECE47ACECA9B}"/>
          </ac:spMkLst>
        </pc:spChg>
        <pc:spChg chg="add mod">
          <ac:chgData name="Илья Горелов" userId="a298efbaf8250be4" providerId="LiveId" clId="{47E15355-AB03-4FA8-95E0-192F25D9D217}" dt="2025-12-18T15:32:00.495" v="1336" actId="1076"/>
          <ac:spMkLst>
            <pc:docMk/>
            <pc:sldMk cId="538028928" sldId="358"/>
            <ac:spMk id="12" creationId="{F3F7EC73-C013-C07F-C7BA-EF3D8F281AC4}"/>
          </ac:spMkLst>
        </pc:spChg>
        <pc:spChg chg="add mod">
          <ac:chgData name="Илья Горелов" userId="a298efbaf8250be4" providerId="LiveId" clId="{47E15355-AB03-4FA8-95E0-192F25D9D217}" dt="2025-12-18T15:32:00.495" v="1336" actId="1076"/>
          <ac:spMkLst>
            <pc:docMk/>
            <pc:sldMk cId="538028928" sldId="358"/>
            <ac:spMk id="13" creationId="{F6505B9C-E076-50F4-38DF-D04B7F49485E}"/>
          </ac:spMkLst>
        </pc:spChg>
        <pc:picChg chg="add del mod">
          <ac:chgData name="Илья Горелов" userId="a298efbaf8250be4" providerId="LiveId" clId="{47E15355-AB03-4FA8-95E0-192F25D9D217}" dt="2025-12-18T15:31:23.345" v="1324" actId="478"/>
          <ac:picMkLst>
            <pc:docMk/>
            <pc:sldMk cId="538028928" sldId="358"/>
            <ac:picMk id="2" creationId="{2A1510B4-DB02-31F6-CB7F-D1A8405ED951}"/>
          </ac:picMkLst>
        </pc:picChg>
        <pc:picChg chg="add del mod">
          <ac:chgData name="Илья Горелов" userId="a298efbaf8250be4" providerId="LiveId" clId="{47E15355-AB03-4FA8-95E0-192F25D9D217}" dt="2025-12-18T15:31:28.425" v="1327" actId="478"/>
          <ac:picMkLst>
            <pc:docMk/>
            <pc:sldMk cId="538028928" sldId="358"/>
            <ac:picMk id="6" creationId="{5B06A196-CA24-319B-EC55-E9CAD24A953D}"/>
          </ac:picMkLst>
        </pc:picChg>
        <pc:picChg chg="add del mod">
          <ac:chgData name="Илья Горелов" userId="a298efbaf8250be4" providerId="LiveId" clId="{47E15355-AB03-4FA8-95E0-192F25D9D217}" dt="2025-12-18T15:32:36.534" v="1343" actId="478"/>
          <ac:picMkLst>
            <pc:docMk/>
            <pc:sldMk cId="538028928" sldId="358"/>
            <ac:picMk id="15" creationId="{803375F7-9BC9-10CF-F543-7BF6C12E2293}"/>
          </ac:picMkLst>
        </pc:picChg>
        <pc:picChg chg="add mod">
          <ac:chgData name="Илья Горелов" userId="a298efbaf8250be4" providerId="LiveId" clId="{47E15355-AB03-4FA8-95E0-192F25D9D217}" dt="2025-12-18T15:32:00.495" v="1336" actId="1076"/>
          <ac:picMkLst>
            <pc:docMk/>
            <pc:sldMk cId="538028928" sldId="358"/>
            <ac:picMk id="25601" creationId="{CDA3A2DE-FAAF-9A29-8FE4-BDDBE2B6E03F}"/>
          </ac:picMkLst>
        </pc:picChg>
        <pc:cxnChg chg="add mod">
          <ac:chgData name="Илья Горелов" userId="a298efbaf8250be4" providerId="LiveId" clId="{47E15355-AB03-4FA8-95E0-192F25D9D217}" dt="2025-12-18T15:32:00.495" v="1336" actId="1076"/>
          <ac:cxnSpMkLst>
            <pc:docMk/>
            <pc:sldMk cId="538028928" sldId="358"/>
            <ac:cxnSpMk id="7" creationId="{6941EC9E-A2A7-CD05-B0E7-7A1261EF71E2}"/>
          </ac:cxnSpMkLst>
        </pc:cxnChg>
        <pc:cxnChg chg="add mod">
          <ac:chgData name="Илья Горелов" userId="a298efbaf8250be4" providerId="LiveId" clId="{47E15355-AB03-4FA8-95E0-192F25D9D217}" dt="2025-12-18T15:32:00.495" v="1336" actId="1076"/>
          <ac:cxnSpMkLst>
            <pc:docMk/>
            <pc:sldMk cId="538028928" sldId="358"/>
            <ac:cxnSpMk id="8" creationId="{A7BBBA75-C231-60CD-9200-5B96DB2423D1}"/>
          </ac:cxnSpMkLst>
        </pc:cxnChg>
        <pc:cxnChg chg="add mod">
          <ac:chgData name="Илья Горелов" userId="a298efbaf8250be4" providerId="LiveId" clId="{47E15355-AB03-4FA8-95E0-192F25D9D217}" dt="2025-12-18T15:32:00.495" v="1336" actId="1076"/>
          <ac:cxnSpMkLst>
            <pc:docMk/>
            <pc:sldMk cId="538028928" sldId="358"/>
            <ac:cxnSpMk id="9" creationId="{8A763BCB-BCEE-3270-F7A1-D082BC35553E}"/>
          </ac:cxnSpMkLst>
        </pc:cxnChg>
        <pc:cxnChg chg="add mod">
          <ac:chgData name="Илья Горелов" userId="a298efbaf8250be4" providerId="LiveId" clId="{47E15355-AB03-4FA8-95E0-192F25D9D217}" dt="2025-12-18T15:32:00.495" v="1336" actId="1076"/>
          <ac:cxnSpMkLst>
            <pc:docMk/>
            <pc:sldMk cId="538028928" sldId="358"/>
            <ac:cxnSpMk id="10" creationId="{F5C51BFA-1541-0D68-777D-338BF6AC3EAE}"/>
          </ac:cxnSpMkLst>
        </pc:cxnChg>
      </pc:sldChg>
      <pc:sldChg chg="addSp delSp modSp add mod setBg">
        <pc:chgData name="Илья Горелов" userId="a298efbaf8250be4" providerId="LiveId" clId="{47E15355-AB03-4FA8-95E0-192F25D9D217}" dt="2025-12-18T15:34:24.621" v="1367" actId="478"/>
        <pc:sldMkLst>
          <pc:docMk/>
          <pc:sldMk cId="990522620" sldId="359"/>
        </pc:sldMkLst>
        <pc:spChg chg="add del mod">
          <ac:chgData name="Илья Горелов" userId="a298efbaf8250be4" providerId="LiveId" clId="{47E15355-AB03-4FA8-95E0-192F25D9D217}" dt="2025-12-18T15:34:22.683" v="1366" actId="478"/>
          <ac:spMkLst>
            <pc:docMk/>
            <pc:sldMk cId="990522620" sldId="359"/>
            <ac:spMk id="3" creationId="{F26FC7C7-FAFA-442B-D1CC-5FA6245C4DD4}"/>
          </ac:spMkLst>
        </pc:spChg>
        <pc:spChg chg="del mod">
          <ac:chgData name="Илья Горелов" userId="a298efbaf8250be4" providerId="LiveId" clId="{47E15355-AB03-4FA8-95E0-192F25D9D217}" dt="2025-12-18T15:34:18.437" v="1363" actId="478"/>
          <ac:spMkLst>
            <pc:docMk/>
            <pc:sldMk cId="990522620" sldId="359"/>
            <ac:spMk id="4" creationId="{BD03A893-ECFA-DEED-F342-DE63BD722266}"/>
          </ac:spMkLst>
        </pc:spChg>
        <pc:spChg chg="del">
          <ac:chgData name="Илья Горелов" userId="a298efbaf8250be4" providerId="LiveId" clId="{47E15355-AB03-4FA8-95E0-192F25D9D217}" dt="2025-12-18T15:34:20.252" v="1365" actId="478"/>
          <ac:spMkLst>
            <pc:docMk/>
            <pc:sldMk cId="990522620" sldId="359"/>
            <ac:spMk id="5" creationId="{2BEA39AC-0C16-00A4-A7D1-16251640B1AD}"/>
          </ac:spMkLst>
        </pc:spChg>
        <pc:spChg chg="add del mod">
          <ac:chgData name="Илья Горелов" userId="a298efbaf8250be4" providerId="LiveId" clId="{47E15355-AB03-4FA8-95E0-192F25D9D217}" dt="2025-12-18T15:34:24.621" v="1367" actId="478"/>
          <ac:spMkLst>
            <pc:docMk/>
            <pc:sldMk cId="990522620" sldId="359"/>
            <ac:spMk id="7" creationId="{05A5257F-194A-3664-8DBE-6A2CFBA85FC3}"/>
          </ac:spMkLst>
        </pc:spChg>
        <pc:picChg chg="mod">
          <ac:chgData name="Илья Горелов" userId="a298efbaf8250be4" providerId="LiveId" clId="{47E15355-AB03-4FA8-95E0-192F25D9D217}" dt="2025-12-18T15:32:55.573" v="1347" actId="1076"/>
          <ac:picMkLst>
            <pc:docMk/>
            <pc:sldMk cId="990522620" sldId="359"/>
            <ac:picMk id="15" creationId="{803375F7-9BC9-10CF-F543-7BF6C12E2293}"/>
          </ac:picMkLst>
        </pc:picChg>
      </pc:sldChg>
      <pc:sldChg chg="modSp add mod ord">
        <pc:chgData name="Илья Горелов" userId="a298efbaf8250be4" providerId="LiveId" clId="{47E15355-AB03-4FA8-95E0-192F25D9D217}" dt="2025-12-18T15:35:21.590" v="1378" actId="2711"/>
        <pc:sldMkLst>
          <pc:docMk/>
          <pc:sldMk cId="218684358" sldId="360"/>
        </pc:sldMkLst>
        <pc:spChg chg="mod">
          <ac:chgData name="Илья Горелов" userId="a298efbaf8250be4" providerId="LiveId" clId="{47E15355-AB03-4FA8-95E0-192F25D9D217}" dt="2025-12-18T15:35:21.590" v="1378" actId="2711"/>
          <ac:spMkLst>
            <pc:docMk/>
            <pc:sldMk cId="218684358" sldId="360"/>
            <ac:spMk id="5" creationId="{2BEA39AC-0C16-00A4-A7D1-16251640B1AD}"/>
          </ac:spMkLst>
        </pc:spChg>
      </pc:sldChg>
      <pc:sldChg chg="addSp delSp modSp add mod ord">
        <pc:chgData name="Илья Горелов" userId="a298efbaf8250be4" providerId="LiveId" clId="{47E15355-AB03-4FA8-95E0-192F25D9D217}" dt="2025-12-18T15:40:29.985" v="1459" actId="255"/>
        <pc:sldMkLst>
          <pc:docMk/>
          <pc:sldMk cId="2257208876" sldId="361"/>
        </pc:sldMkLst>
        <pc:spChg chg="add">
          <ac:chgData name="Илья Горелов" userId="a298efbaf8250be4" providerId="LiveId" clId="{47E15355-AB03-4FA8-95E0-192F25D9D217}" dt="2025-12-18T15:38:14.921" v="1384"/>
          <ac:spMkLst>
            <pc:docMk/>
            <pc:sldMk cId="2257208876" sldId="361"/>
            <ac:spMk id="3" creationId="{D553DB5F-9572-6F77-CA08-B29FDE181610}"/>
          </ac:spMkLst>
        </pc:spChg>
        <pc:spChg chg="mod">
          <ac:chgData name="Илья Горелов" userId="a298efbaf8250be4" providerId="LiveId" clId="{47E15355-AB03-4FA8-95E0-192F25D9D217}" dt="2025-12-18T15:37:58.675" v="1383" actId="20577"/>
          <ac:spMkLst>
            <pc:docMk/>
            <pc:sldMk cId="2257208876" sldId="361"/>
            <ac:spMk id="4" creationId="{BD03A893-ECFA-DEED-F342-DE63BD722266}"/>
          </ac:spMkLst>
        </pc:spChg>
        <pc:spChg chg="mod">
          <ac:chgData name="Илья Горелов" userId="a298efbaf8250be4" providerId="LiveId" clId="{47E15355-AB03-4FA8-95E0-192F25D9D217}" dt="2025-12-18T15:39:12.070" v="1433" actId="20577"/>
          <ac:spMkLst>
            <pc:docMk/>
            <pc:sldMk cId="2257208876" sldId="361"/>
            <ac:spMk id="5" creationId="{2BEA39AC-0C16-00A4-A7D1-16251640B1AD}"/>
          </ac:spMkLst>
        </pc:spChg>
        <pc:spChg chg="add">
          <ac:chgData name="Илья Горелов" userId="a298efbaf8250be4" providerId="LiveId" clId="{47E15355-AB03-4FA8-95E0-192F25D9D217}" dt="2025-12-18T15:38:14.921" v="1384"/>
          <ac:spMkLst>
            <pc:docMk/>
            <pc:sldMk cId="2257208876" sldId="361"/>
            <ac:spMk id="6" creationId="{003241B9-98B9-B1BF-9108-035A73EA135B}"/>
          </ac:spMkLst>
        </pc:spChg>
        <pc:spChg chg="add">
          <ac:chgData name="Илья Горелов" userId="a298efbaf8250be4" providerId="LiveId" clId="{47E15355-AB03-4FA8-95E0-192F25D9D217}" dt="2025-12-18T15:38:14.921" v="1384"/>
          <ac:spMkLst>
            <pc:docMk/>
            <pc:sldMk cId="2257208876" sldId="361"/>
            <ac:spMk id="7" creationId="{834D55CF-2FB9-AD45-5FD6-104AB3D6EB4E}"/>
          </ac:spMkLst>
        </pc:spChg>
        <pc:spChg chg="add">
          <ac:chgData name="Илья Горелов" userId="a298efbaf8250be4" providerId="LiveId" clId="{47E15355-AB03-4FA8-95E0-192F25D9D217}" dt="2025-12-18T15:38:17.494" v="1385"/>
          <ac:spMkLst>
            <pc:docMk/>
            <pc:sldMk cId="2257208876" sldId="361"/>
            <ac:spMk id="8" creationId="{5445A400-BCC4-0FEA-A9CC-D53F1F5ED65F}"/>
          </ac:spMkLst>
        </pc:spChg>
        <pc:spChg chg="add">
          <ac:chgData name="Илья Горелов" userId="a298efbaf8250be4" providerId="LiveId" clId="{47E15355-AB03-4FA8-95E0-192F25D9D217}" dt="2025-12-18T15:38:17.494" v="1385"/>
          <ac:spMkLst>
            <pc:docMk/>
            <pc:sldMk cId="2257208876" sldId="361"/>
            <ac:spMk id="9" creationId="{24AF8495-6808-C902-31E6-C60371DAF421}"/>
          </ac:spMkLst>
        </pc:spChg>
        <pc:spChg chg="add">
          <ac:chgData name="Илья Горелов" userId="a298efbaf8250be4" providerId="LiveId" clId="{47E15355-AB03-4FA8-95E0-192F25D9D217}" dt="2025-12-18T15:38:17.494" v="1385"/>
          <ac:spMkLst>
            <pc:docMk/>
            <pc:sldMk cId="2257208876" sldId="361"/>
            <ac:spMk id="10" creationId="{AE6F2480-99F7-7780-B4A7-DEC5D3C321F1}"/>
          </ac:spMkLst>
        </pc:spChg>
        <pc:graphicFrameChg chg="del mod">
          <ac:chgData name="Илья Горелов" userId="a298efbaf8250be4" providerId="LiveId" clId="{47E15355-AB03-4FA8-95E0-192F25D9D217}" dt="2025-12-18T15:39:25.943" v="1435" actId="478"/>
          <ac:graphicFrameMkLst>
            <pc:docMk/>
            <pc:sldMk cId="2257208876" sldId="361"/>
            <ac:graphicFrameMk id="2" creationId="{2C9023E5-B6A1-EA73-2D40-7157E94BB05D}"/>
          </ac:graphicFrameMkLst>
        </pc:graphicFrameChg>
        <pc:graphicFrameChg chg="add mod modGraphic">
          <ac:chgData name="Илья Горелов" userId="a298efbaf8250be4" providerId="LiveId" clId="{47E15355-AB03-4FA8-95E0-192F25D9D217}" dt="2025-12-18T15:40:29.985" v="1459" actId="255"/>
          <ac:graphicFrameMkLst>
            <pc:docMk/>
            <pc:sldMk cId="2257208876" sldId="361"/>
            <ac:graphicFrameMk id="12" creationId="{A6BAB178-9DFB-2308-B453-E2386E890FD6}"/>
          </ac:graphicFrameMkLst>
        </pc:graphicFrameChg>
        <pc:picChg chg="add del mod">
          <ac:chgData name="Илья Горелов" userId="a298efbaf8250be4" providerId="LiveId" clId="{47E15355-AB03-4FA8-95E0-192F25D9D217}" dt="2025-12-18T15:38:51.834" v="1404" actId="478"/>
          <ac:picMkLst>
            <pc:docMk/>
            <pc:sldMk cId="2257208876" sldId="361"/>
            <ac:picMk id="11" creationId="{B9BC0BB0-D031-9280-4441-15548A8D3484}"/>
          </ac:picMkLst>
        </pc:picChg>
        <pc:picChg chg="add">
          <ac:chgData name="Илья Горелов" userId="a298efbaf8250be4" providerId="LiveId" clId="{47E15355-AB03-4FA8-95E0-192F25D9D217}" dt="2025-12-18T15:38:14.921" v="1384"/>
          <ac:picMkLst>
            <pc:docMk/>
            <pc:sldMk cId="2257208876" sldId="361"/>
            <ac:picMk id="27649" creationId="{F5309381-6E65-49D9-983F-4C05ED9A79DC}"/>
          </ac:picMkLst>
        </pc:picChg>
        <pc:picChg chg="add">
          <ac:chgData name="Илья Горелов" userId="a298efbaf8250be4" providerId="LiveId" clId="{47E15355-AB03-4FA8-95E0-192F25D9D217}" dt="2025-12-18T15:38:14.921" v="1384"/>
          <ac:picMkLst>
            <pc:docMk/>
            <pc:sldMk cId="2257208876" sldId="361"/>
            <ac:picMk id="27650" creationId="{B7FEAB77-9D31-B432-C1E5-55E7A0FAC184}"/>
          </ac:picMkLst>
        </pc:picChg>
        <pc:picChg chg="add">
          <ac:chgData name="Илья Горелов" userId="a298efbaf8250be4" providerId="LiveId" clId="{47E15355-AB03-4FA8-95E0-192F25D9D217}" dt="2025-12-18T15:38:17.494" v="1385"/>
          <ac:picMkLst>
            <pc:docMk/>
            <pc:sldMk cId="2257208876" sldId="361"/>
            <ac:picMk id="27654" creationId="{092FB403-B874-337E-6B71-114B749C4A64}"/>
          </ac:picMkLst>
        </pc:picChg>
        <pc:picChg chg="add">
          <ac:chgData name="Илья Горелов" userId="a298efbaf8250be4" providerId="LiveId" clId="{47E15355-AB03-4FA8-95E0-192F25D9D217}" dt="2025-12-18T15:38:17.494" v="1385"/>
          <ac:picMkLst>
            <pc:docMk/>
            <pc:sldMk cId="2257208876" sldId="361"/>
            <ac:picMk id="27655" creationId="{93C3800D-1AF7-864D-E64B-30E0A47112C2}"/>
          </ac:picMkLst>
        </pc:picChg>
        <pc:picChg chg="add mod">
          <ac:chgData name="Илья Горелов" userId="a298efbaf8250be4" providerId="LiveId" clId="{47E15355-AB03-4FA8-95E0-192F25D9D217}" dt="2025-12-18T15:40:22.431" v="1457" actId="1076"/>
          <ac:picMkLst>
            <pc:docMk/>
            <pc:sldMk cId="2257208876" sldId="361"/>
            <ac:picMk id="27659" creationId="{3925F715-4796-C385-374D-242F989A3B33}"/>
          </ac:picMkLst>
        </pc:picChg>
        <pc:picChg chg="add mod">
          <ac:chgData name="Илья Горелов" userId="a298efbaf8250be4" providerId="LiveId" clId="{47E15355-AB03-4FA8-95E0-192F25D9D217}" dt="2025-12-18T15:40:25.534" v="1458" actId="1076"/>
          <ac:picMkLst>
            <pc:docMk/>
            <pc:sldMk cId="2257208876" sldId="361"/>
            <ac:picMk id="27660" creationId="{2F60F313-091D-4474-D789-4F201CE7BC13}"/>
          </ac:picMkLst>
        </pc:picChg>
        <pc:picChg chg="add mod">
          <ac:chgData name="Илья Горелов" userId="a298efbaf8250be4" providerId="LiveId" clId="{47E15355-AB03-4FA8-95E0-192F25D9D217}" dt="2025-12-18T15:40:19.678" v="1456" actId="1076"/>
          <ac:picMkLst>
            <pc:docMk/>
            <pc:sldMk cId="2257208876" sldId="361"/>
            <ac:picMk id="27661" creationId="{C3DBAAD1-39F9-8800-7E44-41C7D45E69EA}"/>
          </ac:picMkLst>
        </pc:picChg>
        <pc:picChg chg="add mod">
          <ac:chgData name="Илья Горелов" userId="a298efbaf8250be4" providerId="LiveId" clId="{47E15355-AB03-4FA8-95E0-192F25D9D217}" dt="2025-12-18T15:40:17.077" v="1455" actId="1076"/>
          <ac:picMkLst>
            <pc:docMk/>
            <pc:sldMk cId="2257208876" sldId="361"/>
            <ac:picMk id="27662" creationId="{3348F26A-3B2F-E7AD-2CB1-F6038CFC5C00}"/>
          </ac:picMkLst>
        </pc:picChg>
      </pc:sldChg>
      <pc:sldChg chg="modSp add mod">
        <pc:chgData name="Илья Горелов" userId="a298efbaf8250be4" providerId="LiveId" clId="{47E15355-AB03-4FA8-95E0-192F25D9D217}" dt="2025-12-18T15:41:08.211" v="1469" actId="20577"/>
        <pc:sldMkLst>
          <pc:docMk/>
          <pc:sldMk cId="1949316208" sldId="362"/>
        </pc:sldMkLst>
        <pc:spChg chg="mod">
          <ac:chgData name="Илья Горелов" userId="a298efbaf8250be4" providerId="LiveId" clId="{47E15355-AB03-4FA8-95E0-192F25D9D217}" dt="2025-12-18T15:41:08.211" v="1469" actId="20577"/>
          <ac:spMkLst>
            <pc:docMk/>
            <pc:sldMk cId="1949316208" sldId="362"/>
            <ac:spMk id="5" creationId="{2BEA39AC-0C16-00A4-A7D1-16251640B1AD}"/>
          </ac:spMkLst>
        </pc:spChg>
      </pc:sldChg>
      <pc:sldChg chg="addSp delSp modSp add mod">
        <pc:chgData name="Илья Горелов" userId="a298efbaf8250be4" providerId="LiveId" clId="{47E15355-AB03-4FA8-95E0-192F25D9D217}" dt="2025-12-18T15:43:31.505" v="1503" actId="1076"/>
        <pc:sldMkLst>
          <pc:docMk/>
          <pc:sldMk cId="4089040770" sldId="363"/>
        </pc:sldMkLst>
        <pc:spChg chg="add del mod">
          <ac:chgData name="Илья Горелов" userId="a298efbaf8250be4" providerId="LiveId" clId="{47E15355-AB03-4FA8-95E0-192F25D9D217}" dt="2025-12-18T15:43:31.505" v="1503" actId="1076"/>
          <ac:spMkLst>
            <pc:docMk/>
            <pc:sldMk cId="4089040770" sldId="363"/>
            <ac:spMk id="3" creationId="{0113AF60-4BE6-DFF1-BB51-3F2971B1ECF3}"/>
          </ac:spMkLst>
        </pc:spChg>
        <pc:spChg chg="del mod">
          <ac:chgData name="Илья Горелов" userId="a298efbaf8250be4" providerId="LiveId" clId="{47E15355-AB03-4FA8-95E0-192F25D9D217}" dt="2025-12-18T15:41:52.628" v="1477" actId="478"/>
          <ac:spMkLst>
            <pc:docMk/>
            <pc:sldMk cId="4089040770" sldId="363"/>
            <ac:spMk id="5" creationId="{2BEA39AC-0C16-00A4-A7D1-16251640B1AD}"/>
          </ac:spMkLst>
        </pc:spChg>
        <pc:graphicFrameChg chg="del">
          <ac:chgData name="Илья Горелов" userId="a298efbaf8250be4" providerId="LiveId" clId="{47E15355-AB03-4FA8-95E0-192F25D9D217}" dt="2025-12-18T15:41:47.037" v="1471" actId="478"/>
          <ac:graphicFrameMkLst>
            <pc:docMk/>
            <pc:sldMk cId="4089040770" sldId="363"/>
            <ac:graphicFrameMk id="12" creationId="{A6BAB178-9DFB-2308-B453-E2386E890FD6}"/>
          </ac:graphicFrameMkLst>
        </pc:graphicFrameChg>
        <pc:picChg chg="add del mod">
          <ac:chgData name="Илья Горелов" userId="a298efbaf8250be4" providerId="LiveId" clId="{47E15355-AB03-4FA8-95E0-192F25D9D217}" dt="2025-12-18T15:42:15.708" v="1488" actId="478"/>
          <ac:picMkLst>
            <pc:docMk/>
            <pc:sldMk cId="4089040770" sldId="363"/>
            <ac:picMk id="6" creationId="{5063B578-289A-09EC-4E41-6667C5BC7DC0}"/>
          </ac:picMkLst>
        </pc:picChg>
        <pc:picChg chg="del">
          <ac:chgData name="Илья Горелов" userId="a298efbaf8250be4" providerId="LiveId" clId="{47E15355-AB03-4FA8-95E0-192F25D9D217}" dt="2025-12-18T15:41:50.925" v="1475" actId="478"/>
          <ac:picMkLst>
            <pc:docMk/>
            <pc:sldMk cId="4089040770" sldId="363"/>
            <ac:picMk id="27659" creationId="{3925F715-4796-C385-374D-242F989A3B33}"/>
          </ac:picMkLst>
        </pc:picChg>
        <pc:picChg chg="del">
          <ac:chgData name="Илья Горелов" userId="a298efbaf8250be4" providerId="LiveId" clId="{47E15355-AB03-4FA8-95E0-192F25D9D217}" dt="2025-12-18T15:41:50.415" v="1474" actId="478"/>
          <ac:picMkLst>
            <pc:docMk/>
            <pc:sldMk cId="4089040770" sldId="363"/>
            <ac:picMk id="27660" creationId="{2F60F313-091D-4474-D789-4F201CE7BC13}"/>
          </ac:picMkLst>
        </pc:picChg>
        <pc:picChg chg="del">
          <ac:chgData name="Илья Горелов" userId="a298efbaf8250be4" providerId="LiveId" clId="{47E15355-AB03-4FA8-95E0-192F25D9D217}" dt="2025-12-18T15:41:51.451" v="1476" actId="478"/>
          <ac:picMkLst>
            <pc:docMk/>
            <pc:sldMk cId="4089040770" sldId="363"/>
            <ac:picMk id="27661" creationId="{C3DBAAD1-39F9-8800-7E44-41C7D45E69EA}"/>
          </ac:picMkLst>
        </pc:picChg>
        <pc:picChg chg="del">
          <ac:chgData name="Илья Горелов" userId="a298efbaf8250be4" providerId="LiveId" clId="{47E15355-AB03-4FA8-95E0-192F25D9D217}" dt="2025-12-18T15:41:49.871" v="1473" actId="478"/>
          <ac:picMkLst>
            <pc:docMk/>
            <pc:sldMk cId="4089040770" sldId="363"/>
            <ac:picMk id="27662" creationId="{3348F26A-3B2F-E7AD-2CB1-F6038CFC5C00}"/>
          </ac:picMkLst>
        </pc:picChg>
      </pc:sldChg>
      <pc:sldChg chg="add del">
        <pc:chgData name="Илья Горелов" userId="a298efbaf8250be4" providerId="LiveId" clId="{47E15355-AB03-4FA8-95E0-192F25D9D217}" dt="2025-12-18T15:44:00.662" v="1508" actId="47"/>
        <pc:sldMkLst>
          <pc:docMk/>
          <pc:sldMk cId="2348984719" sldId="364"/>
        </pc:sldMkLst>
      </pc:sldChg>
      <pc:sldChg chg="addSp delSp modSp add mod ord">
        <pc:chgData name="Илья Горелов" userId="a298efbaf8250be4" providerId="LiveId" clId="{47E15355-AB03-4FA8-95E0-192F25D9D217}" dt="2025-12-18T15:45:17.551" v="1526" actId="1076"/>
        <pc:sldMkLst>
          <pc:docMk/>
          <pc:sldMk cId="1097514105" sldId="365"/>
        </pc:sldMkLst>
        <pc:spChg chg="add del mod">
          <ac:chgData name="Илья Горелов" userId="a298efbaf8250be4" providerId="LiveId" clId="{47E15355-AB03-4FA8-95E0-192F25D9D217}" dt="2025-12-18T15:44:57.413" v="1521" actId="478"/>
          <ac:spMkLst>
            <pc:docMk/>
            <pc:sldMk cId="1097514105" sldId="365"/>
            <ac:spMk id="2" creationId="{1BB06EB9-8E18-19C3-805C-FE5C11481981}"/>
          </ac:spMkLst>
        </pc:spChg>
        <pc:spChg chg="add">
          <ac:chgData name="Илья Горелов" userId="a298efbaf8250be4" providerId="LiveId" clId="{47E15355-AB03-4FA8-95E0-192F25D9D217}" dt="2025-12-18T15:44:43.848" v="1520"/>
          <ac:spMkLst>
            <pc:docMk/>
            <pc:sldMk cId="1097514105" sldId="365"/>
            <ac:spMk id="3" creationId="{5DCC450D-047E-2A5F-8150-7304A2645042}"/>
          </ac:spMkLst>
        </pc:spChg>
        <pc:spChg chg="mod">
          <ac:chgData name="Илья Горелов" userId="a298efbaf8250be4" providerId="LiveId" clId="{47E15355-AB03-4FA8-95E0-192F25D9D217}" dt="2025-12-18T15:44:07.728" v="1513" actId="20577"/>
          <ac:spMkLst>
            <pc:docMk/>
            <pc:sldMk cId="1097514105" sldId="365"/>
            <ac:spMk id="5" creationId="{2BEA39AC-0C16-00A4-A7D1-16251640B1AD}"/>
          </ac:spMkLst>
        </pc:spChg>
        <pc:spChg chg="add mod">
          <ac:chgData name="Илья Горелов" userId="a298efbaf8250be4" providerId="LiveId" clId="{47E15355-AB03-4FA8-95E0-192F25D9D217}" dt="2025-12-18T15:45:17.551" v="1526" actId="1076"/>
          <ac:spMkLst>
            <pc:docMk/>
            <pc:sldMk cId="1097514105" sldId="365"/>
            <ac:spMk id="7" creationId="{E4AA5E0C-6DAB-621B-2234-F9EF61D95796}"/>
          </ac:spMkLst>
        </pc:spChg>
        <pc:graphicFrameChg chg="del">
          <ac:chgData name="Илья Горелов" userId="a298efbaf8250be4" providerId="LiveId" clId="{47E15355-AB03-4FA8-95E0-192F25D9D217}" dt="2025-12-18T15:44:12.504" v="1514" actId="478"/>
          <ac:graphicFrameMkLst>
            <pc:docMk/>
            <pc:sldMk cId="1097514105" sldId="365"/>
            <ac:graphicFrameMk id="12" creationId="{A6BAB178-9DFB-2308-B453-E2386E890FD6}"/>
          </ac:graphicFrameMkLst>
        </pc:graphicFrameChg>
        <pc:picChg chg="del">
          <ac:chgData name="Илья Горелов" userId="a298efbaf8250be4" providerId="LiveId" clId="{47E15355-AB03-4FA8-95E0-192F25D9D217}" dt="2025-12-18T15:44:13.808" v="1515" actId="478"/>
          <ac:picMkLst>
            <pc:docMk/>
            <pc:sldMk cId="1097514105" sldId="365"/>
            <ac:picMk id="27659" creationId="{3925F715-4796-C385-374D-242F989A3B33}"/>
          </ac:picMkLst>
        </pc:picChg>
        <pc:picChg chg="del">
          <ac:chgData name="Илья Горелов" userId="a298efbaf8250be4" providerId="LiveId" clId="{47E15355-AB03-4FA8-95E0-192F25D9D217}" dt="2025-12-18T15:44:15.155" v="1516" actId="478"/>
          <ac:picMkLst>
            <pc:docMk/>
            <pc:sldMk cId="1097514105" sldId="365"/>
            <ac:picMk id="27660" creationId="{2F60F313-091D-4474-D789-4F201CE7BC13}"/>
          </ac:picMkLst>
        </pc:picChg>
        <pc:picChg chg="del">
          <ac:chgData name="Илья Горелов" userId="a298efbaf8250be4" providerId="LiveId" clId="{47E15355-AB03-4FA8-95E0-192F25D9D217}" dt="2025-12-18T15:44:16.546" v="1518" actId="478"/>
          <ac:picMkLst>
            <pc:docMk/>
            <pc:sldMk cId="1097514105" sldId="365"/>
            <ac:picMk id="27661" creationId="{C3DBAAD1-39F9-8800-7E44-41C7D45E69EA}"/>
          </ac:picMkLst>
        </pc:picChg>
        <pc:picChg chg="del">
          <ac:chgData name="Илья Горелов" userId="a298efbaf8250be4" providerId="LiveId" clId="{47E15355-AB03-4FA8-95E0-192F25D9D217}" dt="2025-12-18T15:44:15.825" v="1517" actId="478"/>
          <ac:picMkLst>
            <pc:docMk/>
            <pc:sldMk cId="1097514105" sldId="365"/>
            <ac:picMk id="27662" creationId="{3348F26A-3B2F-E7AD-2CB1-F6038CFC5C00}"/>
          </ac:picMkLst>
        </pc:picChg>
      </pc:sldChg>
      <pc:sldChg chg="addSp delSp modSp add mod">
        <pc:chgData name="Илья Горелов" userId="a298efbaf8250be4" providerId="LiveId" clId="{47E15355-AB03-4FA8-95E0-192F25D9D217}" dt="2025-12-18T15:47:39.137" v="1533"/>
        <pc:sldMkLst>
          <pc:docMk/>
          <pc:sldMk cId="1617383269" sldId="366"/>
        </pc:sldMkLst>
        <pc:spChg chg="add del mod">
          <ac:chgData name="Илья Горелов" userId="a298efbaf8250be4" providerId="LiveId" clId="{47E15355-AB03-4FA8-95E0-192F25D9D217}" dt="2025-12-18T15:47:10.565" v="1529" actId="478"/>
          <ac:spMkLst>
            <pc:docMk/>
            <pc:sldMk cId="1617383269" sldId="366"/>
            <ac:spMk id="3" creationId="{0556D275-1E3E-2D01-3C8E-E3A3280F0310}"/>
          </ac:spMkLst>
        </pc:spChg>
        <pc:spChg chg="del">
          <ac:chgData name="Илья Горелов" userId="a298efbaf8250be4" providerId="LiveId" clId="{47E15355-AB03-4FA8-95E0-192F25D9D217}" dt="2025-12-18T15:47:04.417" v="1528" actId="478"/>
          <ac:spMkLst>
            <pc:docMk/>
            <pc:sldMk cId="1617383269" sldId="366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5:47:39.137" v="1533"/>
          <ac:spMkLst>
            <pc:docMk/>
            <pc:sldMk cId="1617383269" sldId="366"/>
            <ac:spMk id="7" creationId="{E4AA5E0C-6DAB-621B-2234-F9EF61D95796}"/>
          </ac:spMkLst>
        </pc:spChg>
      </pc:sldChg>
      <pc:sldChg chg="modSp add mod">
        <pc:chgData name="Илья Горелов" userId="a298efbaf8250be4" providerId="LiveId" clId="{47E15355-AB03-4FA8-95E0-192F25D9D217}" dt="2025-12-18T15:48:14.718" v="1537" actId="20577"/>
        <pc:sldMkLst>
          <pc:docMk/>
          <pc:sldMk cId="239782521" sldId="367"/>
        </pc:sldMkLst>
        <pc:spChg chg="mod">
          <ac:chgData name="Илья Горелов" userId="a298efbaf8250be4" providerId="LiveId" clId="{47E15355-AB03-4FA8-95E0-192F25D9D217}" dt="2025-12-18T15:48:14.718" v="1537" actId="20577"/>
          <ac:spMkLst>
            <pc:docMk/>
            <pc:sldMk cId="239782521" sldId="367"/>
            <ac:spMk id="7" creationId="{E4AA5E0C-6DAB-621B-2234-F9EF61D95796}"/>
          </ac:spMkLst>
        </pc:spChg>
      </pc:sldChg>
      <pc:sldChg chg="modSp add mod ord">
        <pc:chgData name="Илья Горелов" userId="a298efbaf8250be4" providerId="LiveId" clId="{47E15355-AB03-4FA8-95E0-192F25D9D217}" dt="2025-12-18T15:49:44.408" v="1550" actId="1076"/>
        <pc:sldMkLst>
          <pc:docMk/>
          <pc:sldMk cId="2354307449" sldId="368"/>
        </pc:sldMkLst>
        <pc:spChg chg="mod">
          <ac:chgData name="Илья Горелов" userId="a298efbaf8250be4" providerId="LiveId" clId="{47E15355-AB03-4FA8-95E0-192F25D9D217}" dt="2025-12-18T15:48:41.039" v="1541"/>
          <ac:spMkLst>
            <pc:docMk/>
            <pc:sldMk cId="2354307449" sldId="368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5:49:44.408" v="1550" actId="1076"/>
          <ac:spMkLst>
            <pc:docMk/>
            <pc:sldMk cId="2354307449" sldId="368"/>
            <ac:spMk id="7" creationId="{E4AA5E0C-6DAB-621B-2234-F9EF61D95796}"/>
          </ac:spMkLst>
        </pc:spChg>
      </pc:sldChg>
      <pc:sldChg chg="addSp delSp modSp add mod">
        <pc:chgData name="Илья Горелов" userId="a298efbaf8250be4" providerId="LiveId" clId="{47E15355-AB03-4FA8-95E0-192F25D9D217}" dt="2025-12-18T15:50:33.246" v="1556" actId="122"/>
        <pc:sldMkLst>
          <pc:docMk/>
          <pc:sldMk cId="1568173557" sldId="369"/>
        </pc:sldMkLst>
        <pc:spChg chg="add del mod">
          <ac:chgData name="Илья Горелов" userId="a298efbaf8250be4" providerId="LiveId" clId="{47E15355-AB03-4FA8-95E0-192F25D9D217}" dt="2025-12-18T15:50:12.439" v="1553" actId="478"/>
          <ac:spMkLst>
            <pc:docMk/>
            <pc:sldMk cId="1568173557" sldId="369"/>
            <ac:spMk id="3" creationId="{8F913B45-0CBA-EE1F-5C8F-E807A72B53A7}"/>
          </ac:spMkLst>
        </pc:spChg>
        <pc:spChg chg="del">
          <ac:chgData name="Илья Горелов" userId="a298efbaf8250be4" providerId="LiveId" clId="{47E15355-AB03-4FA8-95E0-192F25D9D217}" dt="2025-12-18T15:50:08.817" v="1552" actId="478"/>
          <ac:spMkLst>
            <pc:docMk/>
            <pc:sldMk cId="1568173557" sldId="369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5:50:33.246" v="1556" actId="122"/>
          <ac:spMkLst>
            <pc:docMk/>
            <pc:sldMk cId="1568173557" sldId="369"/>
            <ac:spMk id="7" creationId="{E4AA5E0C-6DAB-621B-2234-F9EF61D95796}"/>
          </ac:spMkLst>
        </pc:spChg>
      </pc:sldChg>
      <pc:sldChg chg="modSp add mod ord">
        <pc:chgData name="Илья Горелов" userId="a298efbaf8250be4" providerId="LiveId" clId="{47E15355-AB03-4FA8-95E0-192F25D9D217}" dt="2025-12-18T15:52:00.616" v="1570" actId="20577"/>
        <pc:sldMkLst>
          <pc:docMk/>
          <pc:sldMk cId="3152644985" sldId="370"/>
        </pc:sldMkLst>
        <pc:spChg chg="mod">
          <ac:chgData name="Илья Горелов" userId="a298efbaf8250be4" providerId="LiveId" clId="{47E15355-AB03-4FA8-95E0-192F25D9D217}" dt="2025-12-18T15:51:05.556" v="1560"/>
          <ac:spMkLst>
            <pc:docMk/>
            <pc:sldMk cId="3152644985" sldId="370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5:52:00.616" v="1570" actId="20577"/>
          <ac:spMkLst>
            <pc:docMk/>
            <pc:sldMk cId="3152644985" sldId="370"/>
            <ac:spMk id="7" creationId="{E4AA5E0C-6DAB-621B-2234-F9EF61D95796}"/>
          </ac:spMkLst>
        </pc:spChg>
      </pc:sldChg>
      <pc:sldChg chg="addSp delSp modSp add mod">
        <pc:chgData name="Илья Горелов" userId="a298efbaf8250be4" providerId="LiveId" clId="{47E15355-AB03-4FA8-95E0-192F25D9D217}" dt="2025-12-18T15:52:54.654" v="1576" actId="122"/>
        <pc:sldMkLst>
          <pc:docMk/>
          <pc:sldMk cId="3133150180" sldId="371"/>
        </pc:sldMkLst>
        <pc:spChg chg="add del mod">
          <ac:chgData name="Илья Горелов" userId="a298efbaf8250be4" providerId="LiveId" clId="{47E15355-AB03-4FA8-95E0-192F25D9D217}" dt="2025-12-18T15:52:35.492" v="1573" actId="478"/>
          <ac:spMkLst>
            <pc:docMk/>
            <pc:sldMk cId="3133150180" sldId="371"/>
            <ac:spMk id="3" creationId="{EE96D597-30DF-76AA-59FB-FD7F264AB215}"/>
          </ac:spMkLst>
        </pc:spChg>
        <pc:spChg chg="del">
          <ac:chgData name="Илья Горелов" userId="a298efbaf8250be4" providerId="LiveId" clId="{47E15355-AB03-4FA8-95E0-192F25D9D217}" dt="2025-12-18T15:52:33.772" v="1572" actId="478"/>
          <ac:spMkLst>
            <pc:docMk/>
            <pc:sldMk cId="3133150180" sldId="371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5:52:54.654" v="1576" actId="122"/>
          <ac:spMkLst>
            <pc:docMk/>
            <pc:sldMk cId="3133150180" sldId="371"/>
            <ac:spMk id="7" creationId="{E4AA5E0C-6DAB-621B-2234-F9EF61D95796}"/>
          </ac:spMkLst>
        </pc:spChg>
      </pc:sldChg>
      <pc:sldChg chg="addSp modSp add mod">
        <pc:chgData name="Илья Горелов" userId="a298efbaf8250be4" providerId="LiveId" clId="{47E15355-AB03-4FA8-95E0-192F25D9D217}" dt="2025-12-18T15:55:50.471" v="1589" actId="255"/>
        <pc:sldMkLst>
          <pc:docMk/>
          <pc:sldMk cId="3360638125" sldId="372"/>
        </pc:sldMkLst>
        <pc:spChg chg="add mod">
          <ac:chgData name="Илья Горелов" userId="a298efbaf8250be4" providerId="LiveId" clId="{47E15355-AB03-4FA8-95E0-192F25D9D217}" dt="2025-12-18T15:53:48.447" v="1579"/>
          <ac:spMkLst>
            <pc:docMk/>
            <pc:sldMk cId="3360638125" sldId="372"/>
            <ac:spMk id="3" creationId="{C123B4E8-9A80-A322-EEC9-50E3CD204E84}"/>
          </ac:spMkLst>
        </pc:spChg>
        <pc:spChg chg="mod">
          <ac:chgData name="Илья Горелов" userId="a298efbaf8250be4" providerId="LiveId" clId="{47E15355-AB03-4FA8-95E0-192F25D9D217}" dt="2025-12-18T15:54:31.431" v="1583" actId="20577"/>
          <ac:spMkLst>
            <pc:docMk/>
            <pc:sldMk cId="3360638125" sldId="372"/>
            <ac:spMk id="7" creationId="{E4AA5E0C-6DAB-621B-2234-F9EF61D95796}"/>
          </ac:spMkLst>
        </pc:spChg>
        <pc:graphicFrameChg chg="add mod">
          <ac:chgData name="Илья Горелов" userId="a298efbaf8250be4" providerId="LiveId" clId="{47E15355-AB03-4FA8-95E0-192F25D9D217}" dt="2025-12-18T15:53:45.085" v="1578"/>
          <ac:graphicFrameMkLst>
            <pc:docMk/>
            <pc:sldMk cId="3360638125" sldId="372"/>
            <ac:graphicFrameMk id="2" creationId="{B055BE38-47D2-4FBD-2873-7776251A8050}"/>
          </ac:graphicFrameMkLst>
        </pc:graphicFrameChg>
        <pc:graphicFrameChg chg="add mod">
          <ac:chgData name="Илья Горелов" userId="a298efbaf8250be4" providerId="LiveId" clId="{47E15355-AB03-4FA8-95E0-192F25D9D217}" dt="2025-12-18T15:54:48.855" v="1584"/>
          <ac:graphicFrameMkLst>
            <pc:docMk/>
            <pc:sldMk cId="3360638125" sldId="372"/>
            <ac:graphicFrameMk id="5" creationId="{2B115A15-018B-5B65-3A5C-953F5C2048F3}"/>
          </ac:graphicFrameMkLst>
        </pc:graphicFrameChg>
        <pc:graphicFrameChg chg="add mod modGraphic">
          <ac:chgData name="Илья Горелов" userId="a298efbaf8250be4" providerId="LiveId" clId="{47E15355-AB03-4FA8-95E0-192F25D9D217}" dt="2025-12-18T15:55:50.471" v="1589" actId="255"/>
          <ac:graphicFrameMkLst>
            <pc:docMk/>
            <pc:sldMk cId="3360638125" sldId="372"/>
            <ac:graphicFrameMk id="6" creationId="{49015576-BB52-1837-CE49-E0BC536EEE11}"/>
          </ac:graphicFrameMkLst>
        </pc:graphicFrameChg>
      </pc:sldChg>
      <pc:sldChg chg="addSp delSp modSp add mod">
        <pc:chgData name="Илья Горелов" userId="a298efbaf8250be4" providerId="LiveId" clId="{47E15355-AB03-4FA8-95E0-192F25D9D217}" dt="2025-12-18T15:56:43.025" v="1597" actId="2711"/>
        <pc:sldMkLst>
          <pc:docMk/>
          <pc:sldMk cId="2210814597" sldId="373"/>
        </pc:sldMkLst>
        <pc:spChg chg="add del mod">
          <ac:chgData name="Илья Горелов" userId="a298efbaf8250be4" providerId="LiveId" clId="{47E15355-AB03-4FA8-95E0-192F25D9D217}" dt="2025-12-18T15:56:43.025" v="1597" actId="2711"/>
          <ac:spMkLst>
            <pc:docMk/>
            <pc:sldMk cId="2210814597" sldId="373"/>
            <ac:spMk id="7" creationId="{E4AA5E0C-6DAB-621B-2234-F9EF61D95796}"/>
          </ac:spMkLst>
        </pc:spChg>
        <pc:graphicFrameChg chg="del">
          <ac:chgData name="Илья Горелов" userId="a298efbaf8250be4" providerId="LiveId" clId="{47E15355-AB03-4FA8-95E0-192F25D9D217}" dt="2025-12-18T15:56:28.766" v="1592" actId="478"/>
          <ac:graphicFrameMkLst>
            <pc:docMk/>
            <pc:sldMk cId="2210814597" sldId="373"/>
            <ac:graphicFrameMk id="6" creationId="{49015576-BB52-1837-CE49-E0BC536EEE11}"/>
          </ac:graphicFrameMkLst>
        </pc:graphicFrameChg>
      </pc:sldChg>
      <pc:sldChg chg="addSp delSp modSp add mod ord">
        <pc:chgData name="Илья Горелов" userId="a298efbaf8250be4" providerId="LiveId" clId="{47E15355-AB03-4FA8-95E0-192F25D9D217}" dt="2025-12-18T16:00:04.785" v="1620" actId="1076"/>
        <pc:sldMkLst>
          <pc:docMk/>
          <pc:sldMk cId="3528110358" sldId="374"/>
        </pc:sldMkLst>
        <pc:spChg chg="add">
          <ac:chgData name="Илья Горелов" userId="a298efbaf8250be4" providerId="LiveId" clId="{47E15355-AB03-4FA8-95E0-192F25D9D217}" dt="2025-12-18T15:58:50.735" v="1609"/>
          <ac:spMkLst>
            <pc:docMk/>
            <pc:sldMk cId="3528110358" sldId="374"/>
            <ac:spMk id="2" creationId="{2408C201-53CD-389A-9C5C-909B85BC0F5C}"/>
          </ac:spMkLst>
        </pc:spChg>
        <pc:spChg chg="add del mod">
          <ac:chgData name="Илья Горелов" userId="a298efbaf8250be4" providerId="LiveId" clId="{47E15355-AB03-4FA8-95E0-192F25D9D217}" dt="2025-12-18T15:59:03.543" v="1614"/>
          <ac:spMkLst>
            <pc:docMk/>
            <pc:sldMk cId="3528110358" sldId="374"/>
            <ac:spMk id="3" creationId="{9F6860EF-4BFC-7484-A4C7-EE6398F64721}"/>
          </ac:spMkLst>
        </pc:spChg>
        <pc:spChg chg="mod">
          <ac:chgData name="Илья Горелов" userId="a298efbaf8250be4" providerId="LiveId" clId="{47E15355-AB03-4FA8-95E0-192F25D9D217}" dt="2025-12-18T15:58:02.178" v="1607" actId="113"/>
          <ac:spMkLst>
            <pc:docMk/>
            <pc:sldMk cId="3528110358" sldId="374"/>
            <ac:spMk id="5" creationId="{2BEA39AC-0C16-00A4-A7D1-16251640B1AD}"/>
          </ac:spMkLst>
        </pc:spChg>
        <pc:spChg chg="del mod">
          <ac:chgData name="Илья Горелов" userId="a298efbaf8250be4" providerId="LiveId" clId="{47E15355-AB03-4FA8-95E0-192F25D9D217}" dt="2025-12-18T15:58:58.753" v="1611" actId="478"/>
          <ac:spMkLst>
            <pc:docMk/>
            <pc:sldMk cId="3528110358" sldId="374"/>
            <ac:spMk id="7" creationId="{E4AA5E0C-6DAB-621B-2234-F9EF61D95796}"/>
          </ac:spMkLst>
        </pc:spChg>
        <pc:spChg chg="add mod">
          <ac:chgData name="Илья Горелов" userId="a298efbaf8250be4" providerId="LiveId" clId="{47E15355-AB03-4FA8-95E0-192F25D9D217}" dt="2025-12-18T16:00:04.785" v="1620" actId="1076"/>
          <ac:spMkLst>
            <pc:docMk/>
            <pc:sldMk cId="3528110358" sldId="374"/>
            <ac:spMk id="8" creationId="{76D8D8E8-0451-0A60-095C-15A4B38624B6}"/>
          </ac:spMkLst>
        </pc:spChg>
      </pc:sldChg>
      <pc:sldChg chg="addSp delSp modSp add mod ord">
        <pc:chgData name="Илья Горелов" userId="a298efbaf8250be4" providerId="LiveId" clId="{47E15355-AB03-4FA8-95E0-192F25D9D217}" dt="2025-12-18T16:01:42.450" v="1631" actId="21"/>
        <pc:sldMkLst>
          <pc:docMk/>
          <pc:sldMk cId="621766954" sldId="375"/>
        </pc:sldMkLst>
        <pc:spChg chg="mod">
          <ac:chgData name="Илья Горелов" userId="a298efbaf8250be4" providerId="LiveId" clId="{47E15355-AB03-4FA8-95E0-192F25D9D217}" dt="2025-12-18T16:00:29.627" v="1625"/>
          <ac:spMkLst>
            <pc:docMk/>
            <pc:sldMk cId="621766954" sldId="375"/>
            <ac:spMk id="7" creationId="{E4AA5E0C-6DAB-621B-2234-F9EF61D95796}"/>
          </ac:spMkLst>
        </pc:spChg>
        <pc:graphicFrameChg chg="add del mod modGraphic">
          <ac:chgData name="Илья Горелов" userId="a298efbaf8250be4" providerId="LiveId" clId="{47E15355-AB03-4FA8-95E0-192F25D9D217}" dt="2025-12-18T16:01:42.450" v="1631" actId="21"/>
          <ac:graphicFrameMkLst>
            <pc:docMk/>
            <pc:sldMk cId="621766954" sldId="375"/>
            <ac:graphicFrameMk id="2" creationId="{B28CAF23-F5F4-9301-2811-F41F4288AEE6}"/>
          </ac:graphicFrameMkLst>
        </pc:graphicFrameChg>
      </pc:sldChg>
      <pc:sldChg chg="addSp delSp modSp add mod">
        <pc:chgData name="Илья Горелов" userId="a298efbaf8250be4" providerId="LiveId" clId="{47E15355-AB03-4FA8-95E0-192F25D9D217}" dt="2025-12-18T16:01:53.409" v="1637" actId="14100"/>
        <pc:sldMkLst>
          <pc:docMk/>
          <pc:sldMk cId="610257208" sldId="376"/>
        </pc:sldMkLst>
        <pc:spChg chg="del mod">
          <ac:chgData name="Илья Горелов" userId="a298efbaf8250be4" providerId="LiveId" clId="{47E15355-AB03-4FA8-95E0-192F25D9D217}" dt="2025-12-18T16:01:48.022" v="1635"/>
          <ac:spMkLst>
            <pc:docMk/>
            <pc:sldMk cId="610257208" sldId="376"/>
            <ac:spMk id="7" creationId="{E4AA5E0C-6DAB-621B-2234-F9EF61D95796}"/>
          </ac:spMkLst>
        </pc:spChg>
        <pc:graphicFrameChg chg="add mod modGraphic">
          <ac:chgData name="Илья Горелов" userId="a298efbaf8250be4" providerId="LiveId" clId="{47E15355-AB03-4FA8-95E0-192F25D9D217}" dt="2025-12-18T16:01:53.409" v="1637" actId="14100"/>
          <ac:graphicFrameMkLst>
            <pc:docMk/>
            <pc:sldMk cId="610257208" sldId="376"/>
            <ac:graphicFrameMk id="2" creationId="{B28CAF23-F5F4-9301-2811-F41F4288AEE6}"/>
          </ac:graphicFrameMkLst>
        </pc:graphicFrameChg>
      </pc:sldChg>
      <pc:sldChg chg="modSp add mod ord">
        <pc:chgData name="Илья Горелов" userId="a298efbaf8250be4" providerId="LiveId" clId="{47E15355-AB03-4FA8-95E0-192F25D9D217}" dt="2025-12-18T16:02:55.580" v="1656" actId="20577"/>
        <pc:sldMkLst>
          <pc:docMk/>
          <pc:sldMk cId="3878679306" sldId="377"/>
        </pc:sldMkLst>
        <pc:spChg chg="mod">
          <ac:chgData name="Илья Горелов" userId="a298efbaf8250be4" providerId="LiveId" clId="{47E15355-AB03-4FA8-95E0-192F25D9D217}" dt="2025-12-18T16:02:55.580" v="1656" actId="20577"/>
          <ac:spMkLst>
            <pc:docMk/>
            <pc:sldMk cId="3878679306" sldId="377"/>
            <ac:spMk id="7" creationId="{E4AA5E0C-6DAB-621B-2234-F9EF61D95796}"/>
          </ac:spMkLst>
        </pc:spChg>
      </pc:sldChg>
      <pc:sldChg chg="add del">
        <pc:chgData name="Илья Горелов" userId="a298efbaf8250be4" providerId="LiveId" clId="{47E15355-AB03-4FA8-95E0-192F25D9D217}" dt="2025-12-18T16:03:09.934" v="1658" actId="2696"/>
        <pc:sldMkLst>
          <pc:docMk/>
          <pc:sldMk cId="590098472" sldId="378"/>
        </pc:sldMkLst>
      </pc:sldChg>
      <pc:sldChg chg="modSp add mod ord">
        <pc:chgData name="Илья Горелов" userId="a298efbaf8250be4" providerId="LiveId" clId="{47E15355-AB03-4FA8-95E0-192F25D9D217}" dt="2025-12-18T16:05:30.326" v="1679" actId="21"/>
        <pc:sldMkLst>
          <pc:docMk/>
          <pc:sldMk cId="1720443643" sldId="378"/>
        </pc:sldMkLst>
        <pc:spChg chg="mod">
          <ac:chgData name="Илья Горелов" userId="a298efbaf8250be4" providerId="LiveId" clId="{47E15355-AB03-4FA8-95E0-192F25D9D217}" dt="2025-12-18T16:03:21.367" v="1665" actId="27636"/>
          <ac:spMkLst>
            <pc:docMk/>
            <pc:sldMk cId="1720443643" sldId="378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05:30.326" v="1679" actId="21"/>
          <ac:spMkLst>
            <pc:docMk/>
            <pc:sldMk cId="1720443643" sldId="378"/>
            <ac:spMk id="8" creationId="{76D8D8E8-0451-0A60-095C-15A4B38624B6}"/>
          </ac:spMkLst>
        </pc:spChg>
      </pc:sldChg>
      <pc:sldChg chg="addSp delSp modSp add mod">
        <pc:chgData name="Илья Горелов" userId="a298efbaf8250be4" providerId="LiveId" clId="{47E15355-AB03-4FA8-95E0-192F25D9D217}" dt="2025-12-18T16:05:52.334" v="1687" actId="20577"/>
        <pc:sldMkLst>
          <pc:docMk/>
          <pc:sldMk cId="2012075732" sldId="379"/>
        </pc:sldMkLst>
        <pc:spChg chg="add del mod">
          <ac:chgData name="Илья Горелов" userId="a298efbaf8250be4" providerId="LiveId" clId="{47E15355-AB03-4FA8-95E0-192F25D9D217}" dt="2025-12-18T16:05:39.289" v="1682" actId="478"/>
          <ac:spMkLst>
            <pc:docMk/>
            <pc:sldMk cId="2012075732" sldId="379"/>
            <ac:spMk id="3" creationId="{3576581A-779A-4AC3-409F-C1E6591BD27C}"/>
          </ac:spMkLst>
        </pc:spChg>
        <pc:spChg chg="del">
          <ac:chgData name="Илья Горелов" userId="a298efbaf8250be4" providerId="LiveId" clId="{47E15355-AB03-4FA8-95E0-192F25D9D217}" dt="2025-12-18T16:05:36.481" v="1681" actId="478"/>
          <ac:spMkLst>
            <pc:docMk/>
            <pc:sldMk cId="2012075732" sldId="379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05:52.334" v="1687" actId="20577"/>
          <ac:spMkLst>
            <pc:docMk/>
            <pc:sldMk cId="2012075732" sldId="379"/>
            <ac:spMk id="8" creationId="{76D8D8E8-0451-0A60-095C-15A4B38624B6}"/>
          </ac:spMkLst>
        </pc:spChg>
      </pc:sldChg>
      <pc:sldChg chg="modSp add mod">
        <pc:chgData name="Илья Горелов" userId="a298efbaf8250be4" providerId="LiveId" clId="{47E15355-AB03-4FA8-95E0-192F25D9D217}" dt="2025-12-18T16:07:18.800" v="1694" actId="20577"/>
        <pc:sldMkLst>
          <pc:docMk/>
          <pc:sldMk cId="2733070971" sldId="380"/>
        </pc:sldMkLst>
        <pc:spChg chg="mod">
          <ac:chgData name="Илья Горелов" userId="a298efbaf8250be4" providerId="LiveId" clId="{47E15355-AB03-4FA8-95E0-192F25D9D217}" dt="2025-12-18T16:07:18.800" v="1694" actId="20577"/>
          <ac:spMkLst>
            <pc:docMk/>
            <pc:sldMk cId="2733070971" sldId="380"/>
            <ac:spMk id="8" creationId="{76D8D8E8-0451-0A60-095C-15A4B38624B6}"/>
          </ac:spMkLst>
        </pc:spChg>
      </pc:sldChg>
      <pc:sldChg chg="modSp add mod">
        <pc:chgData name="Илья Горелов" userId="a298efbaf8250be4" providerId="LiveId" clId="{47E15355-AB03-4FA8-95E0-192F25D9D217}" dt="2025-12-18T16:07:58.601" v="1698"/>
        <pc:sldMkLst>
          <pc:docMk/>
          <pc:sldMk cId="1476137104" sldId="381"/>
        </pc:sldMkLst>
        <pc:spChg chg="mod">
          <ac:chgData name="Илья Горелов" userId="a298efbaf8250be4" providerId="LiveId" clId="{47E15355-AB03-4FA8-95E0-192F25D9D217}" dt="2025-12-18T16:07:58.601" v="1698"/>
          <ac:spMkLst>
            <pc:docMk/>
            <pc:sldMk cId="1476137104" sldId="381"/>
            <ac:spMk id="8" creationId="{76D8D8E8-0451-0A60-095C-15A4B38624B6}"/>
          </ac:spMkLst>
        </pc:spChg>
      </pc:sldChg>
      <pc:sldChg chg="modSp add mod">
        <pc:chgData name="Илья Горелов" userId="a298efbaf8250be4" providerId="LiveId" clId="{47E15355-AB03-4FA8-95E0-192F25D9D217}" dt="2025-12-18T16:12:09.770" v="1729" actId="20577"/>
        <pc:sldMkLst>
          <pc:docMk/>
          <pc:sldMk cId="788639578" sldId="382"/>
        </pc:sldMkLst>
        <pc:spChg chg="mod">
          <ac:chgData name="Илья Горелов" userId="a298efbaf8250be4" providerId="LiveId" clId="{47E15355-AB03-4FA8-95E0-192F25D9D217}" dt="2025-12-18T16:12:09.770" v="1729" actId="20577"/>
          <ac:spMkLst>
            <pc:docMk/>
            <pc:sldMk cId="788639578" sldId="382"/>
            <ac:spMk id="8" creationId="{76D8D8E8-0451-0A60-095C-15A4B38624B6}"/>
          </ac:spMkLst>
        </pc:spChg>
      </pc:sldChg>
      <pc:sldChg chg="modSp add mod">
        <pc:chgData name="Илья Горелов" userId="a298efbaf8250be4" providerId="LiveId" clId="{47E15355-AB03-4FA8-95E0-192F25D9D217}" dt="2025-12-18T16:12:27.545" v="1732"/>
        <pc:sldMkLst>
          <pc:docMk/>
          <pc:sldMk cId="183408638" sldId="383"/>
        </pc:sldMkLst>
        <pc:spChg chg="mod">
          <ac:chgData name="Илья Горелов" userId="a298efbaf8250be4" providerId="LiveId" clId="{47E15355-AB03-4FA8-95E0-192F25D9D217}" dt="2025-12-18T16:12:27.545" v="1732"/>
          <ac:spMkLst>
            <pc:docMk/>
            <pc:sldMk cId="183408638" sldId="383"/>
            <ac:spMk id="8" creationId="{76D8D8E8-0451-0A60-095C-15A4B38624B6}"/>
          </ac:spMkLst>
        </pc:spChg>
      </pc:sldChg>
      <pc:sldChg chg="addSp delSp modSp add mod ord">
        <pc:chgData name="Илья Горелов" userId="a298efbaf8250be4" providerId="LiveId" clId="{47E15355-AB03-4FA8-95E0-192F25D9D217}" dt="2025-12-18T16:14:32.363" v="1750" actId="1076"/>
        <pc:sldMkLst>
          <pc:docMk/>
          <pc:sldMk cId="79436990" sldId="384"/>
        </pc:sldMkLst>
        <pc:spChg chg="add">
          <ac:chgData name="Илья Горелов" userId="a298efbaf8250be4" providerId="LiveId" clId="{47E15355-AB03-4FA8-95E0-192F25D9D217}" dt="2025-12-18T16:13:59.347" v="1743"/>
          <ac:spMkLst>
            <pc:docMk/>
            <pc:sldMk cId="79436990" sldId="384"/>
            <ac:spMk id="2" creationId="{944B142B-7FB5-BBDD-799D-48905D780FBD}"/>
          </ac:spMkLst>
        </pc:spChg>
        <pc:spChg chg="add del mod">
          <ac:chgData name="Илья Горелов" userId="a298efbaf8250be4" providerId="LiveId" clId="{47E15355-AB03-4FA8-95E0-192F25D9D217}" dt="2025-12-18T16:14:14.538" v="1747"/>
          <ac:spMkLst>
            <pc:docMk/>
            <pc:sldMk cId="79436990" sldId="384"/>
            <ac:spMk id="3" creationId="{B8F57E8C-3D78-2F86-89E5-5CB67F008E6B}"/>
          </ac:spMkLst>
        </pc:spChg>
        <pc:spChg chg="mod">
          <ac:chgData name="Илья Горелов" userId="a298efbaf8250be4" providerId="LiveId" clId="{47E15355-AB03-4FA8-95E0-192F25D9D217}" dt="2025-12-18T16:12:58.804" v="1739" actId="27636"/>
          <ac:spMkLst>
            <pc:docMk/>
            <pc:sldMk cId="79436990" sldId="384"/>
            <ac:spMk id="5" creationId="{2BEA39AC-0C16-00A4-A7D1-16251640B1AD}"/>
          </ac:spMkLst>
        </pc:spChg>
        <pc:spChg chg="add mod">
          <ac:chgData name="Илья Горелов" userId="a298efbaf8250be4" providerId="LiveId" clId="{47E15355-AB03-4FA8-95E0-192F25D9D217}" dt="2025-12-18T16:14:32.363" v="1750" actId="1076"/>
          <ac:spMkLst>
            <pc:docMk/>
            <pc:sldMk cId="79436990" sldId="384"/>
            <ac:spMk id="6" creationId="{F2A3131C-1929-42DF-82C5-DF44AC989556}"/>
          </ac:spMkLst>
        </pc:spChg>
        <pc:spChg chg="del mod">
          <ac:chgData name="Илья Горелов" userId="a298efbaf8250be4" providerId="LiveId" clId="{47E15355-AB03-4FA8-95E0-192F25D9D217}" dt="2025-12-18T16:13:57.200" v="1742"/>
          <ac:spMkLst>
            <pc:docMk/>
            <pc:sldMk cId="79436990" sldId="384"/>
            <ac:spMk id="8" creationId="{76D8D8E8-0451-0A60-095C-15A4B38624B6}"/>
          </ac:spMkLst>
        </pc:spChg>
      </pc:sldChg>
      <pc:sldChg chg="delSp modSp add del mod">
        <pc:chgData name="Илья Горелов" userId="a298efbaf8250be4" providerId="LiveId" clId="{47E15355-AB03-4FA8-95E0-192F25D9D217}" dt="2025-12-24T09:57:58.594" v="2102" actId="2696"/>
        <pc:sldMkLst>
          <pc:docMk/>
          <pc:sldMk cId="1519996978" sldId="385"/>
        </pc:sldMkLst>
        <pc:spChg chg="mod">
          <ac:chgData name="Илья Горелов" userId="a298efbaf8250be4" providerId="LiveId" clId="{47E15355-AB03-4FA8-95E0-192F25D9D217}" dt="2025-12-18T16:14:45.962" v="1753" actId="27636"/>
          <ac:spMkLst>
            <pc:docMk/>
            <pc:sldMk cId="1519996978" sldId="385"/>
            <ac:spMk id="5" creationId="{2BEA39AC-0C16-00A4-A7D1-16251640B1AD}"/>
          </ac:spMkLst>
        </pc:spChg>
        <pc:spChg chg="del mod">
          <ac:chgData name="Илья Горелов" userId="a298efbaf8250be4" providerId="LiveId" clId="{47E15355-AB03-4FA8-95E0-192F25D9D217}" dt="2025-12-18T16:14:50.637" v="1756"/>
          <ac:spMkLst>
            <pc:docMk/>
            <pc:sldMk cId="1519996978" sldId="385"/>
            <ac:spMk id="6" creationId="{F2A3131C-1929-42DF-82C5-DF44AC989556}"/>
          </ac:spMkLst>
        </pc:spChg>
      </pc:sldChg>
      <pc:sldChg chg="add del ord setBg">
        <pc:chgData name="Илья Горелов" userId="a298efbaf8250be4" providerId="LiveId" clId="{47E15355-AB03-4FA8-95E0-192F25D9D217}" dt="2025-12-18T16:15:17.343" v="1760" actId="47"/>
        <pc:sldMkLst>
          <pc:docMk/>
          <pc:sldMk cId="1684890160" sldId="386"/>
        </pc:sldMkLst>
      </pc:sldChg>
      <pc:sldChg chg="addSp delSp modSp add mod ord setBg">
        <pc:chgData name="Илья Горелов" userId="a298efbaf8250be4" providerId="LiveId" clId="{47E15355-AB03-4FA8-95E0-192F25D9D217}" dt="2025-12-18T16:16:24.853" v="1777" actId="14100"/>
        <pc:sldMkLst>
          <pc:docMk/>
          <pc:sldMk cId="2589275764" sldId="386"/>
        </pc:sldMkLst>
        <pc:spChg chg="del">
          <ac:chgData name="Илья Горелов" userId="a298efbaf8250be4" providerId="LiveId" clId="{47E15355-AB03-4FA8-95E0-192F25D9D217}" dt="2025-12-18T16:16:12.774" v="1772" actId="478"/>
          <ac:spMkLst>
            <pc:docMk/>
            <pc:sldMk cId="2589275764" sldId="386"/>
            <ac:spMk id="4" creationId="{BD03A893-ECFA-DEED-F342-DE63BD722266}"/>
          </ac:spMkLst>
        </pc:spChg>
        <pc:spChg chg="del">
          <ac:chgData name="Илья Горелов" userId="a298efbaf8250be4" providerId="LiveId" clId="{47E15355-AB03-4FA8-95E0-192F25D9D217}" dt="2025-12-18T16:16:09.349" v="1771" actId="478"/>
          <ac:spMkLst>
            <pc:docMk/>
            <pc:sldMk cId="2589275764" sldId="386"/>
            <ac:spMk id="5" creationId="{2BEA39AC-0C16-00A4-A7D1-16251640B1AD}"/>
          </ac:spMkLst>
        </pc:spChg>
        <pc:spChg chg="add del mod">
          <ac:chgData name="Илья Горелов" userId="a298efbaf8250be4" providerId="LiveId" clId="{47E15355-AB03-4FA8-95E0-192F25D9D217}" dt="2025-12-18T16:16:15.186" v="1774" actId="478"/>
          <ac:spMkLst>
            <pc:docMk/>
            <pc:sldMk cId="2589275764" sldId="386"/>
            <ac:spMk id="7" creationId="{B3CB6389-30B5-74E4-7D43-2C723A29FF61}"/>
          </ac:spMkLst>
        </pc:spChg>
        <pc:spChg chg="add del mod">
          <ac:chgData name="Илья Горелов" userId="a298efbaf8250be4" providerId="LiveId" clId="{47E15355-AB03-4FA8-95E0-192F25D9D217}" dt="2025-12-18T16:16:16.521" v="1775" actId="478"/>
          <ac:spMkLst>
            <pc:docMk/>
            <pc:sldMk cId="2589275764" sldId="386"/>
            <ac:spMk id="9" creationId="{A9F6DFE4-53F2-6D90-D4C3-E6EBFDB73C70}"/>
          </ac:spMkLst>
        </pc:spChg>
        <pc:picChg chg="del">
          <ac:chgData name="Илья Горелов" userId="a298efbaf8250be4" providerId="LiveId" clId="{47E15355-AB03-4FA8-95E0-192F25D9D217}" dt="2025-12-18T16:15:46.232" v="1768" actId="478"/>
          <ac:picMkLst>
            <pc:docMk/>
            <pc:sldMk cId="2589275764" sldId="386"/>
            <ac:picMk id="2" creationId="{2BBBA846-A0FF-C3FD-053D-FEE0DDE91FE6}"/>
          </ac:picMkLst>
        </pc:picChg>
        <pc:picChg chg="add mod">
          <ac:chgData name="Илья Горелов" userId="a298efbaf8250be4" providerId="LiveId" clId="{47E15355-AB03-4FA8-95E0-192F25D9D217}" dt="2025-12-18T16:16:24.853" v="1777" actId="14100"/>
          <ac:picMkLst>
            <pc:docMk/>
            <pc:sldMk cId="2589275764" sldId="386"/>
            <ac:picMk id="3" creationId="{3F3CA3D0-48D2-6CD5-2927-79108D632FBE}"/>
          </ac:picMkLst>
        </pc:picChg>
      </pc:sldChg>
      <pc:sldChg chg="add del ord setBg">
        <pc:chgData name="Илья Горелов" userId="a298efbaf8250be4" providerId="LiveId" clId="{47E15355-AB03-4FA8-95E0-192F25D9D217}" dt="2025-12-18T16:15:21.991" v="1764" actId="47"/>
        <pc:sldMkLst>
          <pc:docMk/>
          <pc:sldMk cId="3951745655" sldId="386"/>
        </pc:sldMkLst>
      </pc:sldChg>
      <pc:sldChg chg="modSp add mod ord">
        <pc:chgData name="Илья Горелов" userId="a298efbaf8250be4" providerId="LiveId" clId="{47E15355-AB03-4FA8-95E0-192F25D9D217}" dt="2025-12-18T16:17:54.321" v="1783"/>
        <pc:sldMkLst>
          <pc:docMk/>
          <pc:sldMk cId="73558805" sldId="387"/>
        </pc:sldMkLst>
        <pc:spChg chg="mod">
          <ac:chgData name="Илья Горелов" userId="a298efbaf8250be4" providerId="LiveId" clId="{47E15355-AB03-4FA8-95E0-192F25D9D217}" dt="2025-12-18T16:17:26.771" v="1782" actId="27636"/>
          <ac:spMkLst>
            <pc:docMk/>
            <pc:sldMk cId="73558805" sldId="387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17:54.321" v="1783"/>
          <ac:spMkLst>
            <pc:docMk/>
            <pc:sldMk cId="73558805" sldId="387"/>
            <ac:spMk id="6" creationId="{F2A3131C-1929-42DF-82C5-DF44AC989556}"/>
          </ac:spMkLst>
        </pc:spChg>
      </pc:sldChg>
      <pc:sldChg chg="modSp add mod">
        <pc:chgData name="Илья Горелов" userId="a298efbaf8250be4" providerId="LiveId" clId="{47E15355-AB03-4FA8-95E0-192F25D9D217}" dt="2025-12-18T16:19:43.653" v="1790"/>
        <pc:sldMkLst>
          <pc:docMk/>
          <pc:sldMk cId="3067225088" sldId="388"/>
        </pc:sldMkLst>
        <pc:spChg chg="mod">
          <ac:chgData name="Илья Горелов" userId="a298efbaf8250be4" providerId="LiveId" clId="{47E15355-AB03-4FA8-95E0-192F25D9D217}" dt="2025-12-18T16:18:08.802" v="1787" actId="27636"/>
          <ac:spMkLst>
            <pc:docMk/>
            <pc:sldMk cId="3067225088" sldId="388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19:43.653" v="1790"/>
          <ac:spMkLst>
            <pc:docMk/>
            <pc:sldMk cId="3067225088" sldId="388"/>
            <ac:spMk id="6" creationId="{F2A3131C-1929-42DF-82C5-DF44AC989556}"/>
          </ac:spMkLst>
        </pc:spChg>
      </pc:sldChg>
      <pc:sldChg chg="addSp delSp modSp add mod">
        <pc:chgData name="Илья Горелов" userId="a298efbaf8250be4" providerId="LiveId" clId="{47E15355-AB03-4FA8-95E0-192F25D9D217}" dt="2025-12-18T16:22:57.089" v="1870"/>
        <pc:sldMkLst>
          <pc:docMk/>
          <pc:sldMk cId="2318701272" sldId="389"/>
        </pc:sldMkLst>
        <pc:spChg chg="add del mod">
          <ac:chgData name="Илья Горелов" userId="a298efbaf8250be4" providerId="LiveId" clId="{47E15355-AB03-4FA8-95E0-192F25D9D217}" dt="2025-12-18T16:21:20.356" v="1793" actId="478"/>
          <ac:spMkLst>
            <pc:docMk/>
            <pc:sldMk cId="2318701272" sldId="389"/>
            <ac:spMk id="3" creationId="{186FC572-2E52-B52D-5464-0A9559435E62}"/>
          </ac:spMkLst>
        </pc:spChg>
        <pc:spChg chg="del">
          <ac:chgData name="Илья Горелов" userId="a298efbaf8250be4" providerId="LiveId" clId="{47E15355-AB03-4FA8-95E0-192F25D9D217}" dt="2025-12-18T16:21:17.720" v="1792" actId="478"/>
          <ac:spMkLst>
            <pc:docMk/>
            <pc:sldMk cId="2318701272" sldId="389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22:57.089" v="1870"/>
          <ac:spMkLst>
            <pc:docMk/>
            <pc:sldMk cId="2318701272" sldId="389"/>
            <ac:spMk id="6" creationId="{F2A3131C-1929-42DF-82C5-DF44AC989556}"/>
          </ac:spMkLst>
        </pc:spChg>
        <pc:spChg chg="add">
          <ac:chgData name="Илья Горелов" userId="a298efbaf8250be4" providerId="LiveId" clId="{47E15355-AB03-4FA8-95E0-192F25D9D217}" dt="2025-12-18T16:21:43.445" v="1797"/>
          <ac:spMkLst>
            <pc:docMk/>
            <pc:sldMk cId="2318701272" sldId="389"/>
            <ac:spMk id="7" creationId="{E2ED351B-ED61-562E-A001-C7985B70DD2E}"/>
          </ac:spMkLst>
        </pc:spChg>
        <pc:spChg chg="add">
          <ac:chgData name="Илья Горелов" userId="a298efbaf8250be4" providerId="LiveId" clId="{47E15355-AB03-4FA8-95E0-192F25D9D217}" dt="2025-12-18T16:21:49.074" v="1798"/>
          <ac:spMkLst>
            <pc:docMk/>
            <pc:sldMk cId="2318701272" sldId="389"/>
            <ac:spMk id="8" creationId="{3AC44AB4-1CF0-D662-38BC-2E07C4D90CA9}"/>
          </ac:spMkLst>
        </pc:spChg>
        <pc:spChg chg="add">
          <ac:chgData name="Илья Горелов" userId="a298efbaf8250be4" providerId="LiveId" clId="{47E15355-AB03-4FA8-95E0-192F25D9D217}" dt="2025-12-18T16:22:02.074" v="1799"/>
          <ac:spMkLst>
            <pc:docMk/>
            <pc:sldMk cId="2318701272" sldId="389"/>
            <ac:spMk id="9" creationId="{883C7B54-2BB1-1F8D-3DF1-87D61BE506B2}"/>
          </ac:spMkLst>
        </pc:spChg>
      </pc:sldChg>
      <pc:sldChg chg="addSp modSp add mod ord">
        <pc:chgData name="Илья Горелов" userId="a298efbaf8250be4" providerId="LiveId" clId="{47E15355-AB03-4FA8-95E0-192F25D9D217}" dt="2025-12-18T16:27:46.478" v="1888" actId="20577"/>
        <pc:sldMkLst>
          <pc:docMk/>
          <pc:sldMk cId="2236098594" sldId="390"/>
        </pc:sldMkLst>
        <pc:spChg chg="mod">
          <ac:chgData name="Илья Горелов" userId="a298efbaf8250be4" providerId="LiveId" clId="{47E15355-AB03-4FA8-95E0-192F25D9D217}" dt="2025-12-18T16:25:42.480" v="1878" actId="27636"/>
          <ac:spMkLst>
            <pc:docMk/>
            <pc:sldMk cId="2236098594" sldId="390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27:46.478" v="1888" actId="20577"/>
          <ac:spMkLst>
            <pc:docMk/>
            <pc:sldMk cId="2236098594" sldId="390"/>
            <ac:spMk id="6" creationId="{F2A3131C-1929-42DF-82C5-DF44AC989556}"/>
          </ac:spMkLst>
        </pc:spChg>
        <pc:picChg chg="add">
          <ac:chgData name="Илья Горелов" userId="a298efbaf8250be4" providerId="LiveId" clId="{47E15355-AB03-4FA8-95E0-192F25D9D217}" dt="2025-12-18T16:25:34.152" v="1876"/>
          <ac:picMkLst>
            <pc:docMk/>
            <pc:sldMk cId="2236098594" sldId="390"/>
            <ac:picMk id="2" creationId="{D980AFAD-CACD-E26E-C15B-A8EA91843C54}"/>
          </ac:picMkLst>
        </pc:picChg>
      </pc:sldChg>
      <pc:sldChg chg="addSp delSp modSp add mod">
        <pc:chgData name="Илья Горелов" userId="a298efbaf8250be4" providerId="LiveId" clId="{47E15355-AB03-4FA8-95E0-192F25D9D217}" dt="2025-12-18T16:30:34.633" v="1928" actId="14100"/>
        <pc:sldMkLst>
          <pc:docMk/>
          <pc:sldMk cId="939862251" sldId="391"/>
        </pc:sldMkLst>
        <pc:spChg chg="add del mod">
          <ac:chgData name="Илья Горелов" userId="a298efbaf8250be4" providerId="LiveId" clId="{47E15355-AB03-4FA8-95E0-192F25D9D217}" dt="2025-12-18T16:28:10.197" v="1891" actId="478"/>
          <ac:spMkLst>
            <pc:docMk/>
            <pc:sldMk cId="939862251" sldId="391"/>
            <ac:spMk id="3" creationId="{DE5BC437-50CF-D239-9CC9-4BC2355CF9C9}"/>
          </ac:spMkLst>
        </pc:spChg>
        <pc:spChg chg="del">
          <ac:chgData name="Илья Горелов" userId="a298efbaf8250be4" providerId="LiveId" clId="{47E15355-AB03-4FA8-95E0-192F25D9D217}" dt="2025-12-18T16:28:08.270" v="1890" actId="478"/>
          <ac:spMkLst>
            <pc:docMk/>
            <pc:sldMk cId="939862251" sldId="391"/>
            <ac:spMk id="5" creationId="{2BEA39AC-0C16-00A4-A7D1-16251640B1AD}"/>
          </ac:spMkLst>
        </pc:spChg>
        <pc:spChg chg="del mod">
          <ac:chgData name="Илья Горелов" userId="a298efbaf8250be4" providerId="LiveId" clId="{47E15355-AB03-4FA8-95E0-192F25D9D217}" dt="2025-12-18T16:28:27.795" v="1895"/>
          <ac:spMkLst>
            <pc:docMk/>
            <pc:sldMk cId="939862251" sldId="391"/>
            <ac:spMk id="6" creationId="{F2A3131C-1929-42DF-82C5-DF44AC989556}"/>
          </ac:spMkLst>
        </pc:spChg>
        <pc:spChg chg="add">
          <ac:chgData name="Илья Горелов" userId="a298efbaf8250be4" providerId="LiveId" clId="{47E15355-AB03-4FA8-95E0-192F25D9D217}" dt="2025-12-18T16:28:18.389" v="1893"/>
          <ac:spMkLst>
            <pc:docMk/>
            <pc:sldMk cId="939862251" sldId="391"/>
            <ac:spMk id="7" creationId="{400E4E39-3FFE-BF1C-4275-5800B4A26C78}"/>
          </ac:spMkLst>
        </pc:spChg>
        <pc:spChg chg="add">
          <ac:chgData name="Илья Горелов" userId="a298efbaf8250be4" providerId="LiveId" clId="{47E15355-AB03-4FA8-95E0-192F25D9D217}" dt="2025-12-18T16:28:18.389" v="1893"/>
          <ac:spMkLst>
            <pc:docMk/>
            <pc:sldMk cId="939862251" sldId="391"/>
            <ac:spMk id="8" creationId="{D572C568-8E79-D232-730E-F9DF959F3A5B}"/>
          </ac:spMkLst>
        </pc:spChg>
        <pc:spChg chg="add">
          <ac:chgData name="Илья Горелов" userId="a298efbaf8250be4" providerId="LiveId" clId="{47E15355-AB03-4FA8-95E0-192F25D9D217}" dt="2025-12-18T16:28:33.720" v="1896"/>
          <ac:spMkLst>
            <pc:docMk/>
            <pc:sldMk cId="939862251" sldId="391"/>
            <ac:spMk id="9" creationId="{4D45E3CF-F256-2CB2-EFBC-DE15FC62656A}"/>
          </ac:spMkLst>
        </pc:spChg>
        <pc:spChg chg="add">
          <ac:chgData name="Илья Горелов" userId="a298efbaf8250be4" providerId="LiveId" clId="{47E15355-AB03-4FA8-95E0-192F25D9D217}" dt="2025-12-18T16:28:33.720" v="1896"/>
          <ac:spMkLst>
            <pc:docMk/>
            <pc:sldMk cId="939862251" sldId="391"/>
            <ac:spMk id="10" creationId="{40A55F1C-D255-2B75-5A5E-BEAB54FC72FB}"/>
          </ac:spMkLst>
        </pc:spChg>
        <pc:spChg chg="add">
          <ac:chgData name="Илья Горелов" userId="a298efbaf8250be4" providerId="LiveId" clId="{47E15355-AB03-4FA8-95E0-192F25D9D217}" dt="2025-12-18T16:28:43.350" v="1897"/>
          <ac:spMkLst>
            <pc:docMk/>
            <pc:sldMk cId="939862251" sldId="391"/>
            <ac:spMk id="11" creationId="{5953F2D1-266D-2B5E-D8C1-1F9B9862D871}"/>
          </ac:spMkLst>
        </pc:spChg>
        <pc:spChg chg="add">
          <ac:chgData name="Илья Горелов" userId="a298efbaf8250be4" providerId="LiveId" clId="{47E15355-AB03-4FA8-95E0-192F25D9D217}" dt="2025-12-18T16:28:43.350" v="1897"/>
          <ac:spMkLst>
            <pc:docMk/>
            <pc:sldMk cId="939862251" sldId="391"/>
            <ac:spMk id="12" creationId="{0AEAB81F-9281-629A-C502-245CD80E38F1}"/>
          </ac:spMkLst>
        </pc:spChg>
        <pc:spChg chg="add del mod">
          <ac:chgData name="Илья Горелов" userId="a298efbaf8250be4" providerId="LiveId" clId="{47E15355-AB03-4FA8-95E0-192F25D9D217}" dt="2025-12-18T16:29:11.912" v="1900" actId="478"/>
          <ac:spMkLst>
            <pc:docMk/>
            <pc:sldMk cId="939862251" sldId="391"/>
            <ac:spMk id="13" creationId="{43152F6A-BB31-D137-5F8D-5B48C04E5701}"/>
          </ac:spMkLst>
        </pc:spChg>
        <pc:spChg chg="add">
          <ac:chgData name="Илья Горелов" userId="a298efbaf8250be4" providerId="LiveId" clId="{47E15355-AB03-4FA8-95E0-192F25D9D217}" dt="2025-12-18T16:29:06.670" v="1899"/>
          <ac:spMkLst>
            <pc:docMk/>
            <pc:sldMk cId="939862251" sldId="391"/>
            <ac:spMk id="14" creationId="{A998DB62-DB51-69D0-0320-B5A6FB445443}"/>
          </ac:spMkLst>
        </pc:spChg>
        <pc:spChg chg="add">
          <ac:chgData name="Илья Горелов" userId="a298efbaf8250be4" providerId="LiveId" clId="{47E15355-AB03-4FA8-95E0-192F25D9D217}" dt="2025-12-18T16:29:06.670" v="1899"/>
          <ac:spMkLst>
            <pc:docMk/>
            <pc:sldMk cId="939862251" sldId="391"/>
            <ac:spMk id="15" creationId="{3B5F0DA4-F62E-AEFD-040D-2BECCC55C224}"/>
          </ac:spMkLst>
        </pc:spChg>
        <pc:spChg chg="add del mod">
          <ac:chgData name="Илья Горелов" userId="a298efbaf8250be4" providerId="LiveId" clId="{47E15355-AB03-4FA8-95E0-192F25D9D217}" dt="2025-12-18T16:29:22.344" v="1903"/>
          <ac:spMkLst>
            <pc:docMk/>
            <pc:sldMk cId="939862251" sldId="391"/>
            <ac:spMk id="16" creationId="{EBBAEB14-7173-4C70-7193-59A14D81270A}"/>
          </ac:spMkLst>
        </pc:spChg>
        <pc:spChg chg="add mod">
          <ac:chgData name="Илья Горелов" userId="a298efbaf8250be4" providerId="LiveId" clId="{47E15355-AB03-4FA8-95E0-192F25D9D217}" dt="2025-12-18T16:30:34.633" v="1928" actId="14100"/>
          <ac:spMkLst>
            <pc:docMk/>
            <pc:sldMk cId="939862251" sldId="391"/>
            <ac:spMk id="17" creationId="{AC0EBA83-5516-0DC8-13B2-F20AC154BC1C}"/>
          </ac:spMkLst>
        </pc:spChg>
        <pc:spChg chg="add">
          <ac:chgData name="Илья Горелов" userId="a298efbaf8250be4" providerId="LiveId" clId="{47E15355-AB03-4FA8-95E0-192F25D9D217}" dt="2025-12-18T16:29:32.996" v="1905"/>
          <ac:spMkLst>
            <pc:docMk/>
            <pc:sldMk cId="939862251" sldId="391"/>
            <ac:spMk id="18" creationId="{84B516D4-68BD-140B-7A8A-0AA9BD2949E4}"/>
          </ac:spMkLst>
        </pc:spChg>
        <pc:spChg chg="add">
          <ac:chgData name="Илья Горелов" userId="a298efbaf8250be4" providerId="LiveId" clId="{47E15355-AB03-4FA8-95E0-192F25D9D217}" dt="2025-12-18T16:29:32.996" v="1905"/>
          <ac:spMkLst>
            <pc:docMk/>
            <pc:sldMk cId="939862251" sldId="391"/>
            <ac:spMk id="19" creationId="{332FFA63-D5F9-F94D-BF96-F7D1FC647C54}"/>
          </ac:spMkLst>
        </pc:spChg>
        <pc:spChg chg="add">
          <ac:chgData name="Илья Горелов" userId="a298efbaf8250be4" providerId="LiveId" clId="{47E15355-AB03-4FA8-95E0-192F25D9D217}" dt="2025-12-18T16:29:46.792" v="1906"/>
          <ac:spMkLst>
            <pc:docMk/>
            <pc:sldMk cId="939862251" sldId="391"/>
            <ac:spMk id="20" creationId="{8444878E-0082-55BF-A79B-1F700E35B7C7}"/>
          </ac:spMkLst>
        </pc:spChg>
        <pc:spChg chg="add">
          <ac:chgData name="Илья Горелов" userId="a298efbaf8250be4" providerId="LiveId" clId="{47E15355-AB03-4FA8-95E0-192F25D9D217}" dt="2025-12-18T16:29:46.792" v="1906"/>
          <ac:spMkLst>
            <pc:docMk/>
            <pc:sldMk cId="939862251" sldId="391"/>
            <ac:spMk id="21" creationId="{EAEB095F-ACDB-B912-BD0A-A25CE0227BC8}"/>
          </ac:spMkLst>
        </pc:spChg>
        <pc:spChg chg="add">
          <ac:chgData name="Илья Горелов" userId="a298efbaf8250be4" providerId="LiveId" clId="{47E15355-AB03-4FA8-95E0-192F25D9D217}" dt="2025-12-18T16:29:52.617" v="1917"/>
          <ac:spMkLst>
            <pc:docMk/>
            <pc:sldMk cId="939862251" sldId="391"/>
            <ac:spMk id="22" creationId="{AD179E96-16F3-33BD-F42A-242289CAC619}"/>
          </ac:spMkLst>
        </pc:spChg>
        <pc:spChg chg="add">
          <ac:chgData name="Илья Горелов" userId="a298efbaf8250be4" providerId="LiveId" clId="{47E15355-AB03-4FA8-95E0-192F25D9D217}" dt="2025-12-18T16:29:52.617" v="1917"/>
          <ac:spMkLst>
            <pc:docMk/>
            <pc:sldMk cId="939862251" sldId="391"/>
            <ac:spMk id="23" creationId="{FC59960E-6197-ACFB-EC1B-6A10CE45697E}"/>
          </ac:spMkLst>
        </pc:spChg>
        <pc:spChg chg="add">
          <ac:chgData name="Илья Горелов" userId="a298efbaf8250be4" providerId="LiveId" clId="{47E15355-AB03-4FA8-95E0-192F25D9D217}" dt="2025-12-18T16:30:25.900" v="1926"/>
          <ac:spMkLst>
            <pc:docMk/>
            <pc:sldMk cId="939862251" sldId="391"/>
            <ac:spMk id="24" creationId="{0883730A-DC27-68C0-6C16-DBE4B599E411}"/>
          </ac:spMkLst>
        </pc:spChg>
        <pc:picChg chg="add">
          <ac:chgData name="Илья Горелов" userId="a298efbaf8250be4" providerId="LiveId" clId="{47E15355-AB03-4FA8-95E0-192F25D9D217}" dt="2025-12-18T16:28:18.389" v="1893"/>
          <ac:picMkLst>
            <pc:docMk/>
            <pc:sldMk cId="939862251" sldId="391"/>
            <ac:picMk id="37889" creationId="{1A017800-41EA-3635-4535-4A349A5A2384}"/>
          </ac:picMkLst>
        </pc:picChg>
        <pc:picChg chg="add">
          <ac:chgData name="Илья Горелов" userId="a298efbaf8250be4" providerId="LiveId" clId="{47E15355-AB03-4FA8-95E0-192F25D9D217}" dt="2025-12-18T16:28:33.720" v="1896"/>
          <ac:picMkLst>
            <pc:docMk/>
            <pc:sldMk cId="939862251" sldId="391"/>
            <ac:picMk id="37892" creationId="{D8DBCA96-BD8B-5999-2B9F-A31E0BFC6342}"/>
          </ac:picMkLst>
        </pc:picChg>
        <pc:picChg chg="add">
          <ac:chgData name="Илья Горелов" userId="a298efbaf8250be4" providerId="LiveId" clId="{47E15355-AB03-4FA8-95E0-192F25D9D217}" dt="2025-12-18T16:28:43.350" v="1897"/>
          <ac:picMkLst>
            <pc:docMk/>
            <pc:sldMk cId="939862251" sldId="391"/>
            <ac:picMk id="37895" creationId="{58E22C2F-4BE7-2285-6599-DBFA0C63A4A5}"/>
          </ac:picMkLst>
        </pc:picChg>
        <pc:picChg chg="add">
          <ac:chgData name="Илья Горелов" userId="a298efbaf8250be4" providerId="LiveId" clId="{47E15355-AB03-4FA8-95E0-192F25D9D217}" dt="2025-12-18T16:29:06.670" v="1899"/>
          <ac:picMkLst>
            <pc:docMk/>
            <pc:sldMk cId="939862251" sldId="391"/>
            <ac:picMk id="37898" creationId="{600B7570-2EEC-9A62-8466-067E3A80E9A4}"/>
          </ac:picMkLst>
        </pc:picChg>
        <pc:picChg chg="add">
          <ac:chgData name="Илья Горелов" userId="a298efbaf8250be4" providerId="LiveId" clId="{47E15355-AB03-4FA8-95E0-192F25D9D217}" dt="2025-12-18T16:29:32.996" v="1905"/>
          <ac:picMkLst>
            <pc:docMk/>
            <pc:sldMk cId="939862251" sldId="391"/>
            <ac:picMk id="37901" creationId="{B6BC65D5-DE48-74DE-E20B-EBFCF594F7DC}"/>
          </ac:picMkLst>
        </pc:picChg>
        <pc:picChg chg="add">
          <ac:chgData name="Илья Горелов" userId="a298efbaf8250be4" providerId="LiveId" clId="{47E15355-AB03-4FA8-95E0-192F25D9D217}" dt="2025-12-18T16:29:46.792" v="1906"/>
          <ac:picMkLst>
            <pc:docMk/>
            <pc:sldMk cId="939862251" sldId="391"/>
            <ac:picMk id="37904" creationId="{1E983132-016D-96A8-78AB-894F35DCEBAC}"/>
          </ac:picMkLst>
        </pc:picChg>
        <pc:picChg chg="add">
          <ac:chgData name="Илья Горелов" userId="a298efbaf8250be4" providerId="LiveId" clId="{47E15355-AB03-4FA8-95E0-192F25D9D217}" dt="2025-12-18T16:29:52.617" v="1917"/>
          <ac:picMkLst>
            <pc:docMk/>
            <pc:sldMk cId="939862251" sldId="391"/>
            <ac:picMk id="37907" creationId="{3947896E-83AF-D1E7-1156-C051D5F87110}"/>
          </ac:picMkLst>
        </pc:picChg>
      </pc:sldChg>
      <pc:sldChg chg="modSp add mod ord">
        <pc:chgData name="Илья Горелов" userId="a298efbaf8250be4" providerId="LiveId" clId="{47E15355-AB03-4FA8-95E0-192F25D9D217}" dt="2025-12-18T16:34:52.136" v="1947" actId="115"/>
        <pc:sldMkLst>
          <pc:docMk/>
          <pc:sldMk cId="2971331191" sldId="392"/>
        </pc:sldMkLst>
        <pc:spChg chg="mod">
          <ac:chgData name="Илья Горелов" userId="a298efbaf8250be4" providerId="LiveId" clId="{47E15355-AB03-4FA8-95E0-192F25D9D217}" dt="2025-12-18T16:30:48.315" v="1935" actId="27636"/>
          <ac:spMkLst>
            <pc:docMk/>
            <pc:sldMk cId="2971331191" sldId="392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34:52.136" v="1947" actId="115"/>
          <ac:spMkLst>
            <pc:docMk/>
            <pc:sldMk cId="2971331191" sldId="392"/>
            <ac:spMk id="6" creationId="{F2A3131C-1929-42DF-82C5-DF44AC989556}"/>
          </ac:spMkLst>
        </pc:spChg>
      </pc:sldChg>
      <pc:sldChg chg="add">
        <pc:chgData name="Илья Горелов" userId="a298efbaf8250be4" providerId="LiveId" clId="{47E15355-AB03-4FA8-95E0-192F25D9D217}" dt="2025-12-18T16:34:56.238" v="1948" actId="2890"/>
        <pc:sldMkLst>
          <pc:docMk/>
          <pc:sldMk cId="2542191248" sldId="393"/>
        </pc:sldMkLst>
      </pc:sldChg>
      <pc:sldChg chg="modSp add mod">
        <pc:chgData name="Илья Горелов" userId="a298efbaf8250be4" providerId="LiveId" clId="{47E15355-AB03-4FA8-95E0-192F25D9D217}" dt="2025-12-18T16:40:02.389" v="1956"/>
        <pc:sldMkLst>
          <pc:docMk/>
          <pc:sldMk cId="3068563857" sldId="394"/>
        </pc:sldMkLst>
        <pc:spChg chg="mod">
          <ac:chgData name="Илья Горелов" userId="a298efbaf8250be4" providerId="LiveId" clId="{47E15355-AB03-4FA8-95E0-192F25D9D217}" dt="2025-12-18T16:37:36.279" v="1950"/>
          <ac:spMkLst>
            <pc:docMk/>
            <pc:sldMk cId="3068563857" sldId="394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40:02.389" v="1956"/>
          <ac:spMkLst>
            <pc:docMk/>
            <pc:sldMk cId="3068563857" sldId="394"/>
            <ac:spMk id="6" creationId="{F2A3131C-1929-42DF-82C5-DF44AC989556}"/>
          </ac:spMkLst>
        </pc:spChg>
      </pc:sldChg>
      <pc:sldChg chg="addSp delSp modSp add mod">
        <pc:chgData name="Илья Горелов" userId="a298efbaf8250be4" providerId="LiveId" clId="{47E15355-AB03-4FA8-95E0-192F25D9D217}" dt="2025-12-18T16:42:33.700" v="1985" actId="20577"/>
        <pc:sldMkLst>
          <pc:docMk/>
          <pc:sldMk cId="3175781954" sldId="395"/>
        </pc:sldMkLst>
        <pc:spChg chg="add del mod">
          <ac:chgData name="Илья Горелов" userId="a298efbaf8250be4" providerId="LiveId" clId="{47E15355-AB03-4FA8-95E0-192F25D9D217}" dt="2025-12-18T16:41:42.927" v="1959" actId="478"/>
          <ac:spMkLst>
            <pc:docMk/>
            <pc:sldMk cId="3175781954" sldId="395"/>
            <ac:spMk id="3" creationId="{5064B077-52BD-E54C-9441-7AB4D59E2D5C}"/>
          </ac:spMkLst>
        </pc:spChg>
        <pc:spChg chg="del">
          <ac:chgData name="Илья Горелов" userId="a298efbaf8250be4" providerId="LiveId" clId="{47E15355-AB03-4FA8-95E0-192F25D9D217}" dt="2025-12-18T16:41:40.618" v="1958" actId="478"/>
          <ac:spMkLst>
            <pc:docMk/>
            <pc:sldMk cId="3175781954" sldId="395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42:33.700" v="1985" actId="20577"/>
          <ac:spMkLst>
            <pc:docMk/>
            <pc:sldMk cId="3175781954" sldId="395"/>
            <ac:spMk id="6" creationId="{F2A3131C-1929-42DF-82C5-DF44AC989556}"/>
          </ac:spMkLst>
        </pc:spChg>
      </pc:sldChg>
      <pc:sldChg chg="modSp add mod ord">
        <pc:chgData name="Илья Горелов" userId="a298efbaf8250be4" providerId="LiveId" clId="{47E15355-AB03-4FA8-95E0-192F25D9D217}" dt="2025-12-18T16:45:05.208" v="1991"/>
        <pc:sldMkLst>
          <pc:docMk/>
          <pc:sldMk cId="1193788244" sldId="396"/>
        </pc:sldMkLst>
        <pc:spChg chg="mod">
          <ac:chgData name="Илья Горелов" userId="a298efbaf8250be4" providerId="LiveId" clId="{47E15355-AB03-4FA8-95E0-192F25D9D217}" dt="2025-12-18T16:44:44.368" v="1989"/>
          <ac:spMkLst>
            <pc:docMk/>
            <pc:sldMk cId="1193788244" sldId="396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45:05.208" v="1991"/>
          <ac:spMkLst>
            <pc:docMk/>
            <pc:sldMk cId="1193788244" sldId="396"/>
            <ac:spMk id="6" creationId="{F2A3131C-1929-42DF-82C5-DF44AC989556}"/>
          </ac:spMkLst>
        </pc:spChg>
      </pc:sldChg>
      <pc:sldChg chg="addSp modSp add mod">
        <pc:chgData name="Илья Горелов" userId="a298efbaf8250be4" providerId="LiveId" clId="{47E15355-AB03-4FA8-95E0-192F25D9D217}" dt="2025-12-18T16:48:19.204" v="2003"/>
        <pc:sldMkLst>
          <pc:docMk/>
          <pc:sldMk cId="2412741607" sldId="397"/>
        </pc:sldMkLst>
        <pc:spChg chg="add">
          <ac:chgData name="Илья Горелов" userId="a298efbaf8250be4" providerId="LiveId" clId="{47E15355-AB03-4FA8-95E0-192F25D9D217}" dt="2025-12-18T16:47:16.981" v="1994"/>
          <ac:spMkLst>
            <pc:docMk/>
            <pc:sldMk cId="2412741607" sldId="397"/>
            <ac:spMk id="2" creationId="{CA65E43C-4AF1-9A14-D61E-9DD5E148DD48}"/>
          </ac:spMkLst>
        </pc:spChg>
        <pc:spChg chg="mod">
          <ac:chgData name="Илья Горелов" userId="a298efbaf8250be4" providerId="LiveId" clId="{47E15355-AB03-4FA8-95E0-192F25D9D217}" dt="2025-12-18T16:47:06.459" v="1993"/>
          <ac:spMkLst>
            <pc:docMk/>
            <pc:sldMk cId="2412741607" sldId="397"/>
            <ac:spMk id="5" creationId="{2BEA39AC-0C16-00A4-A7D1-16251640B1AD}"/>
          </ac:spMkLst>
        </pc:spChg>
        <pc:spChg chg="mod">
          <ac:chgData name="Илья Горелов" userId="a298efbaf8250be4" providerId="LiveId" clId="{47E15355-AB03-4FA8-95E0-192F25D9D217}" dt="2025-12-18T16:48:19.204" v="2003"/>
          <ac:spMkLst>
            <pc:docMk/>
            <pc:sldMk cId="2412741607" sldId="397"/>
            <ac:spMk id="6" creationId="{F2A3131C-1929-42DF-82C5-DF44AC989556}"/>
          </ac:spMkLst>
        </pc:spChg>
      </pc:sldChg>
      <pc:sldChg chg="delSp modSp add del mod">
        <pc:chgData name="Илья Горелов" userId="a298efbaf8250be4" providerId="LiveId" clId="{47E15355-AB03-4FA8-95E0-192F25D9D217}" dt="2025-12-24T09:57:48.592" v="2101" actId="2696"/>
        <pc:sldMkLst>
          <pc:docMk/>
          <pc:sldMk cId="4258139810" sldId="398"/>
        </pc:sldMkLst>
        <pc:spChg chg="mod">
          <ac:chgData name="Илья Горелов" userId="a298efbaf8250be4" providerId="LiveId" clId="{47E15355-AB03-4FA8-95E0-192F25D9D217}" dt="2025-12-18T16:48:54.780" v="2009" actId="27636"/>
          <ac:spMkLst>
            <pc:docMk/>
            <pc:sldMk cId="4258139810" sldId="398"/>
            <ac:spMk id="5" creationId="{2BEA39AC-0C16-00A4-A7D1-16251640B1AD}"/>
          </ac:spMkLst>
        </pc:spChg>
        <pc:spChg chg="del mod">
          <ac:chgData name="Илья Горелов" userId="a298efbaf8250be4" providerId="LiveId" clId="{47E15355-AB03-4FA8-95E0-192F25D9D217}" dt="2025-12-18T16:49:11.510" v="2012"/>
          <ac:spMkLst>
            <pc:docMk/>
            <pc:sldMk cId="4258139810" sldId="398"/>
            <ac:spMk id="6" creationId="{F2A3131C-1929-42DF-82C5-DF44AC989556}"/>
          </ac:spMkLst>
        </pc:spChg>
      </pc:sldChg>
      <pc:sldChg chg="addSp delSp modSp add mod ord setBg">
        <pc:chgData name="Илья Горелов" userId="a298efbaf8250be4" providerId="LiveId" clId="{47E15355-AB03-4FA8-95E0-192F25D9D217}" dt="2025-12-18T16:49:46.682" v="2022"/>
        <pc:sldMkLst>
          <pc:docMk/>
          <pc:sldMk cId="1265248500" sldId="399"/>
        </pc:sldMkLst>
        <pc:picChg chg="add mod">
          <ac:chgData name="Илья Горелов" userId="a298efbaf8250be4" providerId="LiveId" clId="{47E15355-AB03-4FA8-95E0-192F25D9D217}" dt="2025-12-18T16:49:38.764" v="2021" actId="14100"/>
          <ac:picMkLst>
            <pc:docMk/>
            <pc:sldMk cId="1265248500" sldId="399"/>
            <ac:picMk id="2" creationId="{5FAB9A05-FC95-01A4-09AF-6CAD9A6C590A}"/>
          </ac:picMkLst>
        </pc:picChg>
        <pc:picChg chg="del">
          <ac:chgData name="Илья Горелов" userId="a298efbaf8250be4" providerId="LiveId" clId="{47E15355-AB03-4FA8-95E0-192F25D9D217}" dt="2025-12-18T16:49:20.825" v="2016" actId="478"/>
          <ac:picMkLst>
            <pc:docMk/>
            <pc:sldMk cId="1265248500" sldId="399"/>
            <ac:picMk id="3" creationId="{3F3CA3D0-48D2-6CD5-2927-79108D632FBE}"/>
          </ac:picMkLst>
        </pc:picChg>
      </pc:sldChg>
      <pc:sldChg chg="add del setBg">
        <pc:chgData name="Илья Горелов" userId="a298efbaf8250be4" providerId="LiveId" clId="{47E15355-AB03-4FA8-95E0-192F25D9D217}" dt="2025-12-18T16:49:24.254" v="2018" actId="47"/>
        <pc:sldMkLst>
          <pc:docMk/>
          <pc:sldMk cId="2381344" sldId="400"/>
        </pc:sldMkLst>
      </pc:sldChg>
      <pc:sldChg chg="addSp delSp modSp add mod setBg">
        <pc:chgData name="Илья Горелов" userId="a298efbaf8250be4" providerId="LiveId" clId="{47E15355-AB03-4FA8-95E0-192F25D9D217}" dt="2025-12-25T11:22:36.335" v="2121" actId="478"/>
        <pc:sldMkLst>
          <pc:docMk/>
          <pc:sldMk cId="3216125799" sldId="400"/>
        </pc:sldMkLst>
        <pc:spChg chg="del">
          <ac:chgData name="Илья Горелов" userId="a298efbaf8250be4" providerId="LiveId" clId="{47E15355-AB03-4FA8-95E0-192F25D9D217}" dt="2025-12-22T16:16:45.955" v="2036" actId="478"/>
          <ac:spMkLst>
            <pc:docMk/>
            <pc:sldMk cId="3216125799" sldId="400"/>
            <ac:spMk id="4" creationId="{BD03A893-ECFA-DEED-F342-DE63BD722266}"/>
          </ac:spMkLst>
        </pc:spChg>
        <pc:spChg chg="add del mod">
          <ac:chgData name="Илья Горелов" userId="a298efbaf8250be4" providerId="LiveId" clId="{47E15355-AB03-4FA8-95E0-192F25D9D217}" dt="2025-12-25T11:22:36.335" v="2121" actId="478"/>
          <ac:spMkLst>
            <pc:docMk/>
            <pc:sldMk cId="3216125799" sldId="400"/>
            <ac:spMk id="6" creationId="{BC7D5F43-F909-8C55-FD3C-12FE4E78E325}"/>
          </ac:spMkLst>
        </pc:spChg>
        <pc:picChg chg="add mod">
          <ac:chgData name="Илья Горелов" userId="a298efbaf8250be4" providerId="LiveId" clId="{47E15355-AB03-4FA8-95E0-192F25D9D217}" dt="2025-12-24T09:12:30.731" v="2061" actId="14100"/>
          <ac:picMkLst>
            <pc:docMk/>
            <pc:sldMk cId="3216125799" sldId="400"/>
            <ac:picMk id="2" creationId="{08EBDFE2-1A9B-1E32-52C7-CC98EBFB2C3F}"/>
          </ac:picMkLst>
        </pc:picChg>
        <pc:picChg chg="del">
          <ac:chgData name="Илья Горелов" userId="a298efbaf8250be4" providerId="LiveId" clId="{47E15355-AB03-4FA8-95E0-192F25D9D217}" dt="2025-12-22T16:16:10.941" v="2028" actId="21"/>
          <ac:picMkLst>
            <pc:docMk/>
            <pc:sldMk cId="3216125799" sldId="400"/>
            <ac:picMk id="5" creationId="{08EBDFE2-1A9B-1E32-52C7-CC98EBFB2C3F}"/>
          </ac:picMkLst>
        </pc:picChg>
      </pc:sldChg>
      <pc:sldChg chg="modSp add mod">
        <pc:chgData name="Илья Горелов" userId="a298efbaf8250be4" providerId="LiveId" clId="{47E15355-AB03-4FA8-95E0-192F25D9D217}" dt="2025-12-26T15:45:11.104" v="2344" actId="20577"/>
        <pc:sldMkLst>
          <pc:docMk/>
          <pc:sldMk cId="1659155131" sldId="401"/>
        </pc:sldMkLst>
        <pc:spChg chg="mod">
          <ac:chgData name="Илья Горелов" userId="a298efbaf8250be4" providerId="LiveId" clId="{47E15355-AB03-4FA8-95E0-192F25D9D217}" dt="2025-12-26T15:45:11.104" v="2344" actId="20577"/>
          <ac:spMkLst>
            <pc:docMk/>
            <pc:sldMk cId="1659155131" sldId="401"/>
            <ac:spMk id="23" creationId="{F45EC621-3060-2461-BD58-277E8730C438}"/>
          </ac:spMkLst>
        </pc:spChg>
      </pc:sldChg>
      <pc:sldMasterChg chg="addSp">
        <pc:chgData name="Илья Горелов" userId="a298efbaf8250be4" providerId="LiveId" clId="{47E15355-AB03-4FA8-95E0-192F25D9D217}" dt="2025-12-18T15:33:12.033" v="1348"/>
        <pc:sldMasterMkLst>
          <pc:docMk/>
          <pc:sldMasterMk cId="403325878" sldId="2147483895"/>
        </pc:sldMasterMkLst>
        <pc:spChg chg="add">
          <ac:chgData name="Илья Горелов" userId="a298efbaf8250be4" providerId="LiveId" clId="{47E15355-AB03-4FA8-95E0-192F25D9D217}" dt="2025-12-18T15:33:12.033" v="1348"/>
          <ac:spMkLst>
            <pc:docMk/>
            <pc:sldMasterMk cId="403325878" sldId="2147483895"/>
            <ac:spMk id="8" creationId="{B4D6C481-ADB0-055A-776D-04E9DC0557A6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98755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Предел и производная функции одной переменной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07073-49E6-396F-7EC5-420D4F88910E}"/>
              </a:ext>
            </a:extLst>
          </p:cNvPr>
          <p:cNvSpPr txBox="1"/>
          <p:nvPr/>
        </p:nvSpPr>
        <p:spPr>
          <a:xfrm>
            <a:off x="4673600" y="3217404"/>
            <a:ext cx="439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 DemiBold" panose="020B0703020202020204"/>
              </a:rPr>
              <a:t>Выполнили: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Golos Text DemiBold" panose="020B0703020202020204"/>
              </a:rPr>
              <a:t> Горелов Илья, </a:t>
            </a:r>
            <a:r>
              <a:rPr lang="ru-RU" dirty="0" err="1">
                <a:solidFill>
                  <a:schemeClr val="bg1"/>
                </a:solidFill>
                <a:latin typeface="Golos Text DemiBold" panose="020B0703020202020204"/>
              </a:rPr>
              <a:t>Погорельченко</a:t>
            </a:r>
            <a:r>
              <a:rPr lang="ru-RU" dirty="0">
                <a:solidFill>
                  <a:schemeClr val="bg1"/>
                </a:solidFill>
                <a:latin typeface="Golos Text DemiBold" panose="020B0703020202020204"/>
              </a:rPr>
              <a:t> Фёдор, </a:t>
            </a:r>
            <a:r>
              <a:rPr lang="ru-RU" dirty="0" err="1">
                <a:solidFill>
                  <a:schemeClr val="bg1"/>
                </a:solidFill>
                <a:latin typeface="Golos Text DemiBold" panose="020B0703020202020204"/>
              </a:rPr>
              <a:t>Подлеснова</a:t>
            </a:r>
            <a:r>
              <a:rPr lang="ru-RU" dirty="0">
                <a:solidFill>
                  <a:schemeClr val="bg1"/>
                </a:solidFill>
                <a:latin typeface="Golos Text DemiBold" panose="020B0703020202020204"/>
              </a:rPr>
              <a:t> Юлия, </a:t>
            </a:r>
            <a:r>
              <a:rPr lang="ru-RU" dirty="0" err="1">
                <a:solidFill>
                  <a:schemeClr val="bg1"/>
                </a:solidFill>
                <a:latin typeface="Golos Text DemiBold" panose="020B0703020202020204"/>
              </a:rPr>
              <a:t>Асьминкина</a:t>
            </a:r>
            <a:r>
              <a:rPr lang="ru-RU" dirty="0">
                <a:solidFill>
                  <a:schemeClr val="bg1"/>
                </a:solidFill>
                <a:latin typeface="Golos Text DemiBold" panose="020B0703020202020204"/>
              </a:rPr>
              <a:t> Анна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630F-0C69-8CE5-1784-98E3E55CD981}"/>
              </a:ext>
            </a:extLst>
          </p:cNvPr>
          <p:cNvSpPr txBox="1"/>
          <p:nvPr/>
        </p:nvSpPr>
        <p:spPr>
          <a:xfrm>
            <a:off x="3400718" y="4667250"/>
            <a:ext cx="234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100" dirty="0">
                <a:solidFill>
                  <a:schemeClr val="bg1"/>
                </a:solidFill>
                <a:effectLst/>
                <a:latin typeface="Golos Text DemiBold" panose="020B0703020202020204"/>
                <a:ea typeface="Aptos" panose="020B0004020202020204" pitchFamily="34" charset="0"/>
              </a:rPr>
              <a:t>Санкт-Петербург 2025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423745" y="1152867"/>
                <a:ext cx="7511463" cy="366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Заметим, что </a:t>
                </a:r>
                <a14:m>
                  <m:oMath xmlns:m="http://schemas.openxmlformats.org/officeDocument/2006/math"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 </m:t>
                    </m:r>
                  </m:oMath>
                </a14:m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всегда. Значит знак производной определяется скобкой:</a:t>
                </a:r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10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−13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Решим </a:t>
                </a:r>
                <a14:m>
                  <m:oMath xmlns:m="http://schemas.openxmlformats.org/officeDocument/2006/math"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=0:</m:t>
                    </m:r>
                  </m:oMath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2−7</m:t>
                              </m:r>
                              <m:sSup>
                                <m:sSup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10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−13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2−7</m:t>
                              </m:r>
                              <m:sSup>
                                <m:sSup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5" y="1152867"/>
                <a:ext cx="7511463" cy="3661580"/>
              </a:xfrm>
              <a:prstGeom prst="rect">
                <a:avLst/>
              </a:prstGeom>
              <a:blipFill>
                <a:blip r:embed="rId2"/>
                <a:stretch>
                  <a:fillRect l="-731" t="-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84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423745" y="1152867"/>
                <a:ext cx="7511463" cy="149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/>
                  <a:t>Решим уравнение графически. Построим графики функций </a:t>
                </a:r>
                <a:endParaRPr lang="en-US" sz="1400" i="1" dirty="0"/>
              </a:p>
              <a:p>
                <a14:m>
                  <m:oMath xmlns:m="http://schemas.openxmlformats.org/officeDocument/2006/math">
                    <m:r>
                      <a:rPr lang="ru-RU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1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2−7</m:t>
                            </m:r>
                            <m:sSup>
                              <m:sSup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ru-RU" sz="1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ru-RU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400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−13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ru-RU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400" i="1">
                                <a:latin typeface="Cambria Math" panose="02040503050406030204" pitchFamily="18" charset="0"/>
                              </a:rPr>
                              <m:t>2−7</m:t>
                            </m:r>
                            <m:sSup>
                              <m:sSupPr>
                                <m:ctrlPr>
                                  <a:rPr lang="ru-RU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ru-RU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ru-RU" sz="1400" dirty="0"/>
                  <a:t> 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1400" dirty="0"/>
                  <a:t>.</a:t>
                </a:r>
              </a:p>
              <a:p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5" y="1152867"/>
                <a:ext cx="7511463" cy="1492140"/>
              </a:xfrm>
              <a:prstGeom prst="rect">
                <a:avLst/>
              </a:prstGeom>
              <a:blipFill>
                <a:blip r:embed="rId2"/>
                <a:stretch>
                  <a:fillRect l="-244" t="-8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14FCA3-4F21-E68A-0549-E20FD36E0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353" y="1516736"/>
            <a:ext cx="4554855" cy="31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6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423745" y="1152867"/>
                <a:ext cx="751146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Получим корни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≈−2.38</m:t>
                    </m:r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≈−0.01</m:t>
                    </m:r>
                  </m:oMath>
                </a14:m>
                <a:r>
                  <a:rPr lang="ru-RU" dirty="0"/>
                  <a:t>. Оба корня входят в область определения функции.</a:t>
                </a:r>
              </a:p>
              <a:p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r>
                  <a:rPr lang="ru-RU" sz="1800" kern="100" dirty="0">
                    <a:effectLst/>
                    <a:latin typeface="Golos Text"/>
                    <a:ea typeface="Times New Roman" panose="02020603050405020304" pitchFamily="18" charset="0"/>
                  </a:rPr>
                  <a:t>Из графика можно определить промежутки возрастания и убывания функции. Получим</a:t>
                </a:r>
                <a:r>
                  <a:rPr lang="en-US" sz="1800" kern="100" dirty="0">
                    <a:effectLst/>
                    <a:latin typeface="Golos Text"/>
                    <a:ea typeface="Times New Roman" panose="02020603050405020304" pitchFamily="18" charset="0"/>
                  </a:rPr>
                  <a:t>:</a:t>
                </a:r>
                <a:endParaRPr lang="ru-RU" sz="1800" kern="100" dirty="0">
                  <a:effectLst/>
                  <a:latin typeface="Golos Text"/>
                  <a:ea typeface="Aptos" panose="020B0004020202020204" pitchFamily="34" charset="0"/>
                </a:endParaRPr>
              </a:p>
              <a:p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5" y="1152867"/>
                <a:ext cx="7511463" cy="2000548"/>
              </a:xfrm>
              <a:prstGeom prst="rect">
                <a:avLst/>
              </a:prstGeom>
              <a:blipFill>
                <a:blip r:embed="rId2"/>
                <a:stretch>
                  <a:fillRect l="-731" t="-15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FB7483F2-38BC-3B34-630B-FC3A286EEE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916152"/>
                  </p:ext>
                </p:extLst>
              </p:nvPr>
            </p:nvGraphicFramePr>
            <p:xfrm>
              <a:off x="614734" y="2675527"/>
              <a:ext cx="7556881" cy="168683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35078">
                      <a:extLst>
                        <a:ext uri="{9D8B030D-6E8A-4147-A177-3AD203B41FA5}">
                          <a16:colId xmlns:a16="http://schemas.microsoft.com/office/drawing/2014/main" val="3725156253"/>
                        </a:ext>
                      </a:extLst>
                    </a:gridCol>
                    <a:gridCol w="1369053">
                      <a:extLst>
                        <a:ext uri="{9D8B030D-6E8A-4147-A177-3AD203B41FA5}">
                          <a16:colId xmlns:a16="http://schemas.microsoft.com/office/drawing/2014/main" val="22161159"/>
                        </a:ext>
                      </a:extLst>
                    </a:gridCol>
                    <a:gridCol w="1344793">
                      <a:extLst>
                        <a:ext uri="{9D8B030D-6E8A-4147-A177-3AD203B41FA5}">
                          <a16:colId xmlns:a16="http://schemas.microsoft.com/office/drawing/2014/main" val="3927767595"/>
                        </a:ext>
                      </a:extLst>
                    </a:gridCol>
                    <a:gridCol w="1496821">
                      <a:extLst>
                        <a:ext uri="{9D8B030D-6E8A-4147-A177-3AD203B41FA5}">
                          <a16:colId xmlns:a16="http://schemas.microsoft.com/office/drawing/2014/main" val="3650717002"/>
                        </a:ext>
                      </a:extLst>
                    </a:gridCol>
                    <a:gridCol w="1466092">
                      <a:extLst>
                        <a:ext uri="{9D8B030D-6E8A-4147-A177-3AD203B41FA5}">
                          <a16:colId xmlns:a16="http://schemas.microsoft.com/office/drawing/2014/main" val="2277357012"/>
                        </a:ext>
                      </a:extLst>
                    </a:gridCol>
                    <a:gridCol w="845044">
                      <a:extLst>
                        <a:ext uri="{9D8B030D-6E8A-4147-A177-3AD203B41FA5}">
                          <a16:colId xmlns:a16="http://schemas.microsoft.com/office/drawing/2014/main" val="2478089094"/>
                        </a:ext>
                      </a:extLst>
                    </a:gridCol>
                  </a:tblGrid>
                  <a:tr h="11089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(−∞,−2.38)</m:t>
                                </m:r>
                              </m:oMath>
                            </m:oMathPara>
                          </a14:m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(−2.38;−1)</m:t>
                                </m:r>
                              </m:oMath>
                            </m:oMathPara>
                          </a14:m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"/>
                                    <m:ctrlPr>
                                      <a:rPr lang="ru-RU" sz="16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ru-RU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ctrlPr>
                                              <a:rPr lang="ru-RU" sz="16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a:rPr lang="ru-RU" sz="16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deg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6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6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6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7</m:t>
                                                </m:r>
                                              </m:den>
                                            </m:f>
                                          </m:e>
                                        </m:rad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;−</m:t>
                                        </m:r>
                                        <m:r>
                                          <a:rPr lang="ru-RU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0.01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RU" sz="16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"/>
                                    <m:ctrlPr>
                                      <a:rPr lang="ru-RU" sz="16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ru-RU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ru-RU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0.01</m:t>
                                        </m:r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;</m:t>
                                        </m:r>
                                        <m:rad>
                                          <m:radPr>
                                            <m:ctrlPr>
                                              <a:rPr lang="ru-RU" sz="16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radPr>
                                          <m:deg>
                                            <m:r>
                                              <a:rPr lang="ru-RU" sz="16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Aptos" panose="020B000402020202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deg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6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ru-RU" sz="16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ru-RU" sz="16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7</m:t>
                                                </m:r>
                                              </m:den>
                                            </m:f>
                                          </m:e>
                                        </m:rad>
                                        <m:r>
                                          <a:rPr lang="en-US" sz="1600" i="1" kern="100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;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600" i="1" kern="1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1" kern="1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i="1" kern="1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;+∞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909085"/>
                      </a:ext>
                    </a:extLst>
                  </a:tr>
                  <a:tr h="5779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16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6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223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FB7483F2-38BC-3B34-630B-FC3A286EEE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0916152"/>
                  </p:ext>
                </p:extLst>
              </p:nvPr>
            </p:nvGraphicFramePr>
            <p:xfrm>
              <a:off x="614734" y="2675527"/>
              <a:ext cx="7556881" cy="168683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35078">
                      <a:extLst>
                        <a:ext uri="{9D8B030D-6E8A-4147-A177-3AD203B41FA5}">
                          <a16:colId xmlns:a16="http://schemas.microsoft.com/office/drawing/2014/main" val="3725156253"/>
                        </a:ext>
                      </a:extLst>
                    </a:gridCol>
                    <a:gridCol w="1369053">
                      <a:extLst>
                        <a:ext uri="{9D8B030D-6E8A-4147-A177-3AD203B41FA5}">
                          <a16:colId xmlns:a16="http://schemas.microsoft.com/office/drawing/2014/main" val="22161159"/>
                        </a:ext>
                      </a:extLst>
                    </a:gridCol>
                    <a:gridCol w="1344793">
                      <a:extLst>
                        <a:ext uri="{9D8B030D-6E8A-4147-A177-3AD203B41FA5}">
                          <a16:colId xmlns:a16="http://schemas.microsoft.com/office/drawing/2014/main" val="3927767595"/>
                        </a:ext>
                      </a:extLst>
                    </a:gridCol>
                    <a:gridCol w="1496821">
                      <a:extLst>
                        <a:ext uri="{9D8B030D-6E8A-4147-A177-3AD203B41FA5}">
                          <a16:colId xmlns:a16="http://schemas.microsoft.com/office/drawing/2014/main" val="3650717002"/>
                        </a:ext>
                      </a:extLst>
                    </a:gridCol>
                    <a:gridCol w="1466092">
                      <a:extLst>
                        <a:ext uri="{9D8B030D-6E8A-4147-A177-3AD203B41FA5}">
                          <a16:colId xmlns:a16="http://schemas.microsoft.com/office/drawing/2014/main" val="2277357012"/>
                        </a:ext>
                      </a:extLst>
                    </a:gridCol>
                    <a:gridCol w="845044">
                      <a:extLst>
                        <a:ext uri="{9D8B030D-6E8A-4147-A177-3AD203B41FA5}">
                          <a16:colId xmlns:a16="http://schemas.microsoft.com/office/drawing/2014/main" val="2478089094"/>
                        </a:ext>
                      </a:extLst>
                    </a:gridCol>
                  </a:tblGrid>
                  <a:tr h="110890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88" t="-546" r="-631176" b="-53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000" t="-546" r="-376889" b="-53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9186" t="-546" r="-283710" b="-53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1837" t="-546" r="-155918" b="-53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7676" t="-546" r="-58506" b="-53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3525" t="-546" r="-1439" b="-530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6909085"/>
                      </a:ext>
                    </a:extLst>
                  </a:tr>
                  <a:tr h="5779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88" t="-193684" r="-631176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400" kern="10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Aptos" panose="020B00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400" kern="100" dirty="0">
                            <a:effectLst/>
                            <a:latin typeface="Times New Roman" panose="020206030504050203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2233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979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423745" y="1152867"/>
                <a:ext cx="7511463" cy="355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Исследуем функцию на ограниченность. Возьмем пределы функции на концах промежутков области определения:</a:t>
                </a:r>
                <a:endParaRPr lang="en-US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→+∞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2−7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;       </m:t>
                      </m:r>
                      <m:func>
                        <m:func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→1+0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2−7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=+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∞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;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2−7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;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  </m:t>
                      </m:r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→−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2−7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;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→−1−0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2−7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=+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∞</m:t>
                      </m:r>
                      <m:r>
                        <a:rPr lang="en-US" sz="1800" b="0" i="0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;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   </m:t>
                      </m:r>
                      <m:func>
                        <m:func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2−7</m:t>
                                      </m:r>
                                      <m:sSup>
                                        <m:sSup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5" y="1152867"/>
                <a:ext cx="7511463" cy="3550011"/>
              </a:xfrm>
              <a:prstGeom prst="rect">
                <a:avLst/>
              </a:prstGeom>
              <a:blipFill>
                <a:blip r:embed="rId2"/>
                <a:stretch>
                  <a:fillRect l="-731" t="-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74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423745" y="1152867"/>
                <a:ext cx="7511463" cy="251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Получаем в некоторых пределах </a:t>
                </a:r>
                <a14:m>
                  <m:oMath xmlns:m="http://schemas.openxmlformats.org/officeDocument/2006/math"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+∞</m:t>
                    </m:r>
                  </m:oMath>
                </a14:m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значит функция не ограничена сверху.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ru-RU" kern="100" dirty="0"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 области определения основание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</m:ctrlPr>
                      </m:fPr>
                      <m:num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ru-RU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2−7</m:t>
                        </m:r>
                        <m:sSup>
                          <m:sSupPr>
                            <m:ctrlPr>
                              <a:rPr lang="ru-RU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значит и вся </a:t>
                </a:r>
                <a14:m>
                  <m:oMath xmlns:m="http://schemas.openxmlformats.org/officeDocument/2006/math"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&gt;0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ru-RU" kern="1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Значит, вся функция ограничена снизу.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5" y="1152867"/>
                <a:ext cx="7511463" cy="2519729"/>
              </a:xfrm>
              <a:prstGeom prst="rect">
                <a:avLst/>
              </a:prstGeom>
              <a:blipFill>
                <a:blip r:embed="rId2"/>
                <a:stretch>
                  <a:fillRect l="-731" t="-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155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13E93D-F4E9-48E2-F74B-672A39E0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0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E11D6B-972B-E74A-3C9C-A59AD3CC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31" y="0"/>
            <a:ext cx="61697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1745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570940" y="1054834"/>
                <a:ext cx="715016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5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5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=2, </m:t>
                    </m:r>
                    <m:sSub>
                      <m:sSubPr>
                        <m:ctrlP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5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=1, </m:t>
                    </m:r>
                    <m:sSub>
                      <m:sSubPr>
                        <m:ctrlP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5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5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=0.5</m:t>
                    </m:r>
                  </m:oMath>
                </a14:m>
                <a:r>
                  <a:rPr lang="ru-RU" sz="15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5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endParaRPr lang="ru-RU" sz="1500" dirty="0"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0" y="1054834"/>
                <a:ext cx="7150164" cy="553998"/>
              </a:xfrm>
              <a:prstGeom prst="rect">
                <a:avLst/>
              </a:prstGeom>
              <a:blipFill>
                <a:blip r:embed="rId2"/>
                <a:stretch>
                  <a:fillRect l="-341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 descr="Изображение выглядит как линия, График, снимок экрана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38C7769-ABCD-761B-CCB2-3071FEE5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5" y="1610235"/>
            <a:ext cx="4975959" cy="31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Составьте математическую модель задачи: введите обозначения, выпишите данные, составьте уравнение (систему уравнений), содержащее неизвестное.</a:t>
            </a:r>
            <a:endParaRPr lang="ru-RU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2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9967BEF-67BB-5493-D925-7DCDC29A4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395374"/>
              </p:ext>
            </p:extLst>
          </p:nvPr>
        </p:nvGraphicFramePr>
        <p:xfrm>
          <a:off x="936702" y="1752972"/>
          <a:ext cx="6498931" cy="1507181"/>
        </p:xfrm>
        <a:graphic>
          <a:graphicData uri="http://schemas.openxmlformats.org/drawingml/2006/table">
            <a:tbl>
              <a:tblPr firstRow="1" firstCol="1" bandRow="1"/>
              <a:tblGrid>
                <a:gridCol w="1119583">
                  <a:extLst>
                    <a:ext uri="{9D8B030D-6E8A-4147-A177-3AD203B41FA5}">
                      <a16:colId xmlns:a16="http://schemas.microsoft.com/office/drawing/2014/main" val="4290395969"/>
                    </a:ext>
                  </a:extLst>
                </a:gridCol>
                <a:gridCol w="5379348">
                  <a:extLst>
                    <a:ext uri="{9D8B030D-6E8A-4147-A177-3AD203B41FA5}">
                      <a16:colId xmlns:a16="http://schemas.microsoft.com/office/drawing/2014/main" val="1787853391"/>
                    </a:ext>
                  </a:extLst>
                </a:gridCol>
              </a:tblGrid>
              <a:tr h="9015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8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№ команды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Задача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832456"/>
                  </a:ext>
                </a:extLst>
              </a:tr>
              <a:tr h="5927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2.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Вычислите приближённо площадь кругового кольца при изменении радиуса </a:t>
                      </a:r>
                      <a:r>
                        <a:rPr lang="ru-RU" sz="1800" i="1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R</a:t>
                      </a:r>
                      <a:r>
                        <a:rPr lang="ru-RU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 на величину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     </a:t>
                      </a:r>
                      <a:r>
                        <a:rPr lang="ru-RU" sz="18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</a:rPr>
                        <a:t> 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561739"/>
                  </a:ext>
                </a:extLst>
              </a:tr>
            </a:tbl>
          </a:graphicData>
        </a:graphic>
      </p:graphicFrame>
      <p:pic>
        <p:nvPicPr>
          <p:cNvPr id="21506" name="Рисунок 108">
            <a:extLst>
              <a:ext uri="{FF2B5EF4-FFF2-40B4-BE49-F238E27FC236}">
                <a16:creationId xmlns:a16="http://schemas.microsoft.com/office/drawing/2014/main" id="{25E48BFF-1B13-3989-3464-FE50752C1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53" y="2971630"/>
            <a:ext cx="379876" cy="2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7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725921" cy="3106226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b="1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Дано: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kern="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начальный радиус круга</a:t>
                </a: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Δ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kern="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— малое изменение радиуса.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b="1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Найти:</a:t>
                </a:r>
                <a:b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Найти приближённую площадь кругового кольца при изменении радиуса от </a:t>
                </a: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к </a:t>
                </a: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u-RU" sz="18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Δ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b="1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Модель:</a:t>
                </a:r>
                <a:b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Площадь круга радиуса </a:t>
                </a: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sSup>
                      <m:sSupPr>
                        <m:ctrlP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b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Тогда изменение площади кольца: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8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8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((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18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ru-RU" sz="18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725921" cy="3106226"/>
              </a:xfrm>
              <a:blipFill>
                <a:blip r:embed="rId2"/>
                <a:stretch>
                  <a:fillRect l="-315" t="-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25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170057" cy="527284"/>
              </a:xfrm>
            </p:spPr>
            <p:txBody>
              <a:bodyPr>
                <a:normAutofit fontScale="85000" lnSpcReduction="20000"/>
              </a:bodyPr>
              <a:lstStyle/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ru-RU" sz="1800" b="1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Вычислите предел последовательности при </a:t>
                </a:r>
                <a14:m>
                  <m:oMath xmlns:m="http://schemas.openxmlformats.org/officeDocument/2006/math">
                    <m:r>
                      <a:rPr lang="ru-RU" sz="18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𝒏</m:t>
                    </m:r>
                    <m:r>
                      <a:rPr lang="en-US" sz="18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⟶</m:t>
                    </m:r>
                    <m:r>
                      <a:rPr lang="ru-RU" sz="18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∞</m:t>
                    </m:r>
                  </m:oMath>
                </a14:m>
                <a:r>
                  <a:rPr lang="ru-RU" sz="1800" b="1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, исследуйте её на монотонность и ограниченность.</a:t>
                </a:r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170057" cy="527284"/>
              </a:xfrm>
              <a:blipFill>
                <a:blip r:embed="rId2"/>
                <a:stretch>
                  <a:fillRect l="-340" t="-5747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A5AC3B-CD68-17CA-D00A-5C32BB91BC9A}"/>
                  </a:ext>
                </a:extLst>
              </p:cNvPr>
              <p:cNvSpPr txBox="1"/>
              <p:nvPr/>
            </p:nvSpPr>
            <p:spPr>
              <a:xfrm>
                <a:off x="2507945" y="1600535"/>
                <a:ext cx="2978455" cy="69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(−7)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5∗</m:t>
                          </m:r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(−7)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A5AC3B-CD68-17CA-D00A-5C32BB91B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45" y="1600535"/>
                <a:ext cx="2978455" cy="697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624112" y="2408767"/>
                <a:ext cx="7973787" cy="1537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ru-RU" kern="100" dirty="0">
                    <a:latin typeface="Golos Text" panose="020B0503020202020204"/>
                    <a:ea typeface="Aptos" panose="020B0004020202020204" pitchFamily="34" charset="0"/>
                  </a:rPr>
                  <a:t>Вычислим предел при </a:t>
                </a:r>
                <a14:m>
                  <m:oMath xmlns:m="http://schemas.openxmlformats.org/officeDocument/2006/math">
                    <m:r>
                      <a:rPr lang="ru-RU" b="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𝑛</m:t>
                    </m:r>
                    <m:r>
                      <a:rPr lang="en-US" b="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⟶</m:t>
                    </m:r>
                    <m:r>
                      <a:rPr lang="ru-RU" b="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∞</m:t>
                    </m:r>
                    <m:r>
                      <a:rPr lang="ru-RU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 </m:t>
                    </m:r>
                  </m:oMath>
                </a14:m>
                <a:r>
                  <a:rPr lang="ru-RU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:</a:t>
                </a:r>
                <a:endParaRPr lang="en-US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+2</m:t>
                                  </m:r>
                                </m:sup>
                              </m:s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(−7)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5∗</m:t>
                              </m:r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(−7)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−7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ru-RU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∗</m:t>
                              </m:r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ru-RU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8</m:t>
                                  </m:r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(5+</m:t>
                              </m:r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−7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8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64+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−7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8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ru-RU" sz="1600" b="0" i="1" smtClean="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ru-RU" sz="1600" i="1" kern="1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kern="100" smtClean="0">
                                          <a:latin typeface="Cambria Math" panose="02040503050406030204" pitchFamily="18" charset="0"/>
                                        </a:rPr>
                                        <m:t>(−</m:t>
                                      </m:r>
                                      <m:r>
                                        <a:rPr lang="ru-RU" sz="1600" i="1" kern="10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US" sz="1600" b="0" i="1" kern="10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ru-RU" sz="1600" i="1" kern="1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5+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−7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8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ru-RU" sz="1600" b="0" i="1" smtClean="0"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2408767"/>
                <a:ext cx="7973787" cy="1537922"/>
              </a:xfrm>
              <a:prstGeom prst="rect">
                <a:avLst/>
              </a:prstGeom>
              <a:blipFill>
                <a:blip r:embed="rId4"/>
                <a:stretch>
                  <a:fillRect l="-612" t="-19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55F7E02-10FE-D4D9-DA47-3C615DE143C3}"/>
              </a:ext>
            </a:extLst>
          </p:cNvPr>
          <p:cNvSpPr txBox="1"/>
          <p:nvPr/>
        </p:nvSpPr>
        <p:spPr>
          <a:xfrm>
            <a:off x="842433" y="3998618"/>
            <a:ext cx="5922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effectLst/>
                <a:latin typeface="Golos Text" panose="020B0503020202020204"/>
                <a:ea typeface="Times New Roman" panose="02020603050405020304" pitchFamily="18" charset="0"/>
              </a:rPr>
              <a:t>Последовательность сходится</a:t>
            </a:r>
            <a:r>
              <a:rPr lang="en-US" kern="100" dirty="0">
                <a:latin typeface="Golos Text" panose="020B0503020202020204"/>
                <a:ea typeface="Times New Roman" panose="02020603050405020304" pitchFamily="18" charset="0"/>
              </a:rPr>
              <a:t>, </a:t>
            </a:r>
            <a:r>
              <a:rPr lang="ru-RU" kern="100" dirty="0">
                <a:effectLst/>
                <a:latin typeface="Golos Text" panose="020B0503020202020204"/>
                <a:ea typeface="Times New Roman" panose="02020603050405020304" pitchFamily="18" charset="0"/>
              </a:rPr>
              <a:t>а значит </a:t>
            </a:r>
            <a:r>
              <a:rPr lang="ru-RU" u="sng" kern="100" dirty="0">
                <a:effectLst/>
                <a:latin typeface="Golos Text" panose="020B0503020202020204"/>
                <a:ea typeface="Times New Roman" panose="02020603050405020304" pitchFamily="18" charset="0"/>
              </a:rPr>
              <a:t>ограничена</a:t>
            </a:r>
            <a:r>
              <a:rPr lang="ru-RU" kern="100" dirty="0">
                <a:effectLst/>
                <a:latin typeface="Golos Text" panose="020B0503020202020204"/>
                <a:ea typeface="Times New Roman" panose="02020603050405020304" pitchFamily="18" charset="0"/>
              </a:rPr>
              <a:t>.</a:t>
            </a:r>
            <a:endParaRPr lang="ru-RU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  <a:p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474538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2) </a:t>
            </a:r>
            <a:r>
              <a:rPr lang="ru-RU" sz="15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Решите задачу аналитически.</a:t>
            </a:r>
            <a:endParaRPr lang="en-US" sz="1500" b="1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ru-RU" sz="1500" b="1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5D78F1-0070-D231-0C33-70FF565D4D6D}"/>
                  </a:ext>
                </a:extLst>
              </p:cNvPr>
              <p:cNvSpPr txBox="1"/>
              <p:nvPr/>
            </p:nvSpPr>
            <p:spPr>
              <a:xfrm>
                <a:off x="621704" y="1387212"/>
                <a:ext cx="7172465" cy="2117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kern="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Раскроем скобки в выражении:</a:t>
                </a: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6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Δ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𝜋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+2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ru-RU" sz="16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Δ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ru-RU" sz="16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Δ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𝜋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(2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ru-RU" sz="16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Δ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ru-RU" sz="16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Δ</m:t>
                      </m:r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16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  <m:r>
                        <a:rPr lang="ru-RU" sz="1600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kern="0" dirty="0">
                    <a:latin typeface="Golos Text" panose="020B0503020202020204"/>
                    <a:ea typeface="Times New Roman" panose="02020603050405020304" pitchFamily="18" charset="0"/>
                  </a:rPr>
                  <a:t>К</a:t>
                </a:r>
                <a:r>
                  <a:rPr lang="ru-RU" sz="1600" kern="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вадратным членом </a:t>
                </a:r>
                <a14:m>
                  <m:oMath xmlns:m="http://schemas.openxmlformats.org/officeDocument/2006/math">
                    <m:d>
                      <m:dPr>
                        <m:endChr m:val=""/>
                        <m:ctrlPr>
                          <a:rPr lang="ru-RU" sz="16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6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Δ</m:t>
                        </m:r>
                        <m:r>
                          <a:rPr lang="ru-RU" sz="16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ru-RU" sz="16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6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6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600" kern="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можно пренебречь. Тогда:</a:t>
                </a: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sty m:val="p"/>
                            </m:rPr>
                            <a:rPr lang="ru-RU" sz="1600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≈2</m:t>
                          </m:r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𝜋</m:t>
                          </m:r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ru-RU" sz="1600" kern="0">
                              <a:effectLst/>
                              <a:latin typeface="Golos Text" panose="020B0503020202020204"/>
                              <a:ea typeface="Times New Roman" panose="02020603050405020304" pitchFamily="18" charset="0"/>
                            </a:rPr>
                            <m:t> </m:t>
                          </m:r>
                          <m:r>
                            <m:rPr>
                              <m:sty m:val="p"/>
                            </m:rPr>
                            <a:rPr lang="ru-RU" sz="1600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Δ</m:t>
                          </m:r>
                          <m:r>
                            <a:rPr lang="ru-RU" sz="16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  <m:r>
                            <a:rPr lang="ru-RU" sz="1600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.</m:t>
                          </m:r>
                        </m:e>
                      </m:borderBox>
                    </m:oMath>
                  </m:oMathPara>
                </a14:m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kern="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Это совпадает с производной площади по радиусу: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𝑑𝑆</m:t>
                        </m:r>
                      </m:num>
                      <m:den>
                        <m:r>
                          <a:rPr lang="ru-RU" sz="16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𝑑𝑅</m:t>
                        </m:r>
                      </m:den>
                    </m:f>
                    <m:r>
                      <a:rPr lang="ru-RU" sz="16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=2</m:t>
                    </m:r>
                    <m:r>
                      <a:rPr lang="ru-RU" sz="16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ru-RU" sz="16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ru-RU" sz="1600" kern="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.</a:t>
                </a: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5D78F1-0070-D231-0C33-70FF565D4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4" y="1387212"/>
                <a:ext cx="7172465" cy="2117567"/>
              </a:xfrm>
              <a:prstGeom prst="rect">
                <a:avLst/>
              </a:prstGeom>
              <a:blipFill>
                <a:blip r:embed="rId2"/>
                <a:stretch>
                  <a:fillRect l="-510" b="-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51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0"/>
            <a:ext cx="7170057" cy="64403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3) </a:t>
            </a:r>
            <a:r>
              <a:rPr lang="ru-RU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Сделайте графическую иллюстрацию к решению задачи. Сверьтесь с аналитическим решением.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2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BBA846-A0FF-C3FD-053D-FEE0DDE91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6" y="0"/>
            <a:ext cx="85198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3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5C128-F925-9421-787C-95D669CA7EF4}"/>
                  </a:ext>
                </a:extLst>
              </p:cNvPr>
              <p:cNvSpPr txBox="1"/>
              <p:nvPr/>
            </p:nvSpPr>
            <p:spPr>
              <a:xfrm>
                <a:off x="556379" y="1216556"/>
                <a:ext cx="7101453" cy="233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Подставим численные значения (например, </a:t>
                </a: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Δ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=0.1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):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точное: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Δ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𝑆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((5.1</m:t>
                    </m:r>
                    <m:sSup>
                      <m:sSupPr>
                        <m:ctrlP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5</m:t>
                        </m:r>
                      </m:e>
                      <m:sup>
                        <m:r>
                          <a:rPr lang="ru-RU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(26.01−25)=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⋅1.01≈3.173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приближённое: </a:t>
                </a: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⋅5⋅0.1=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𝜋</m:t>
                    </m:r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⋅1=3.1416</m:t>
                    </m:r>
                  </m:oMath>
                </a14:m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Разница мала: </a:t>
                </a:r>
                <a14:m>
                  <m:oMath xmlns:m="http://schemas.openxmlformats.org/officeDocument/2006/math">
                    <m:r>
                      <a:rPr lang="ru-RU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3.173−3.1416≈0.0314</m:t>
                    </m:r>
                  </m:oMath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5C128-F925-9421-787C-95D669CA7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79" y="1216556"/>
                <a:ext cx="7101453" cy="2330895"/>
              </a:xfrm>
              <a:prstGeom prst="rect">
                <a:avLst/>
              </a:prstGeom>
              <a:blipFill>
                <a:blip r:embed="rId2"/>
                <a:stretch>
                  <a:fillRect l="-687" t="-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73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Составьте математическую модель задачи: введите обозначения, выпишите данные, составьте уравнение (систему уравнений), содержащее неизвестное.</a:t>
            </a:r>
            <a:endParaRPr lang="ru-RU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9023E5-B6A1-EA73-2D40-7157E94BB0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0733730"/>
                  </p:ext>
                </p:extLst>
              </p:nvPr>
            </p:nvGraphicFramePr>
            <p:xfrm>
              <a:off x="735980" y="1840067"/>
              <a:ext cx="7170057" cy="173384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22537">
                      <a:extLst>
                        <a:ext uri="{9D8B030D-6E8A-4147-A177-3AD203B41FA5}">
                          <a16:colId xmlns:a16="http://schemas.microsoft.com/office/drawing/2014/main" val="3213877866"/>
                        </a:ext>
                      </a:extLst>
                    </a:gridCol>
                    <a:gridCol w="6147520">
                      <a:extLst>
                        <a:ext uri="{9D8B030D-6E8A-4147-A177-3AD203B41FA5}">
                          <a16:colId xmlns:a16="http://schemas.microsoft.com/office/drawing/2014/main" val="2253620018"/>
                        </a:ext>
                      </a:extLst>
                    </a:gridCol>
                  </a:tblGrid>
                  <a:tr h="5552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kern="1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</a:rPr>
                            <a:t>№ команды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kern="1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</a:rPr>
                            <a:t>Задача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8634288"/>
                      </a:ext>
                    </a:extLst>
                  </a:tr>
                  <a:tr h="117862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600" kern="100">
                              <a:effectLst/>
                              <a:latin typeface="Golos Text" panose="020B0503020202020204"/>
                              <a:ea typeface="Aptos" panose="020B0004020202020204" pitchFamily="34" charset="0"/>
                            </a:rPr>
                            <a:t>2.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600" kern="100" dirty="0">
                              <a:effectLst/>
                              <a:latin typeface="Golos Text" panose="020B0503020202020204"/>
                              <a:ea typeface="Aptos" panose="020B0004020202020204" pitchFamily="34" charset="0"/>
                            </a:rPr>
                            <a:t>Из куска металла, ограниченного линиями</a:t>
                          </a:r>
                          <a:r>
                            <a:rPr lang="en-US" sz="1600" kern="100" dirty="0">
                              <a:effectLst/>
                              <a:latin typeface="Golos Text" panose="020B0503020202020204"/>
                              <a:ea typeface="Aptos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𝑦</m:t>
                              </m:r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=</m:t>
                              </m:r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ru-RU" sz="1600" kern="100" dirty="0">
                              <a:effectLst/>
                              <a:latin typeface="Golos Text" panose="020B0503020202020204"/>
                              <a:ea typeface="Aptos" panose="020B0004020202020204" pitchFamily="34" charset="0"/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=12</m:t>
                              </m:r>
                            </m:oMath>
                          </a14:m>
                          <a:r>
                            <a:rPr lang="ru-RU" sz="1600" kern="100" dirty="0">
                              <a:effectLst/>
                              <a:latin typeface="Golos Text" panose="020B0503020202020204"/>
                              <a:ea typeface="Aptos" panose="020B000402020202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𝑦</m:t>
                              </m:r>
                              <m:r>
                                <a:rPr lang="en-US" sz="16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ru-RU" sz="1600" kern="100" dirty="0">
                              <a:effectLst/>
                              <a:latin typeface="Golos Text" panose="020B0503020202020204"/>
                              <a:ea typeface="Aptos" panose="020B0004020202020204" pitchFamily="34" charset="0"/>
                            </a:rPr>
                            <a:t> требуется выпилить деталь прямоугольной формы с наибольшей площадью.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03058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2C9023E5-B6A1-EA73-2D40-7157E94BB0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0733730"/>
                  </p:ext>
                </p:extLst>
              </p:nvPr>
            </p:nvGraphicFramePr>
            <p:xfrm>
              <a:off x="735980" y="1840067"/>
              <a:ext cx="7170057" cy="173384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22537">
                      <a:extLst>
                        <a:ext uri="{9D8B030D-6E8A-4147-A177-3AD203B41FA5}">
                          <a16:colId xmlns:a16="http://schemas.microsoft.com/office/drawing/2014/main" val="3213877866"/>
                        </a:ext>
                      </a:extLst>
                    </a:gridCol>
                    <a:gridCol w="6147520">
                      <a:extLst>
                        <a:ext uri="{9D8B030D-6E8A-4147-A177-3AD203B41FA5}">
                          <a16:colId xmlns:a16="http://schemas.microsoft.com/office/drawing/2014/main" val="2253620018"/>
                        </a:ext>
                      </a:extLst>
                    </a:gridCol>
                  </a:tblGrid>
                  <a:tr h="55521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kern="10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</a:rPr>
                            <a:t>№ команды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200" kern="100" dirty="0">
                              <a:effectLst/>
                              <a:latin typeface="Times New Roman" panose="02020603050405020304" pitchFamily="18" charset="0"/>
                              <a:ea typeface="Aptos" panose="020B0004020202020204" pitchFamily="34" charset="0"/>
                            </a:rPr>
                            <a:t>Задача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8634288"/>
                      </a:ext>
                    </a:extLst>
                  </a:tr>
                  <a:tr h="117862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ru-RU" sz="1600" kern="100">
                              <a:effectLst/>
                              <a:latin typeface="Golos Text" panose="020B0503020202020204"/>
                              <a:ea typeface="Aptos" panose="020B0004020202020204" pitchFamily="34" charset="0"/>
                            </a:rPr>
                            <a:t>2.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749" t="-47938" r="-297" b="-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3058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10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36C3117F-A015-75CF-A469-76E1A4EBD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 descr="Изображение выглядит как линия, диаграмма, График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FB1E57-CD35-CF05-7BA7-591D1661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82"/>
          <a:stretch/>
        </p:blipFill>
        <p:spPr>
          <a:xfrm>
            <a:off x="2216861" y="0"/>
            <a:ext cx="4975249" cy="51435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8AFF6E8E-C534-84D9-7384-99074502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133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2" y="1073250"/>
                <a:ext cx="7170057" cy="3503209"/>
              </a:xfrm>
            </p:spPr>
            <p:txBody>
              <a:bodyPr>
                <a:noAutofit/>
              </a:bodyPr>
              <a:lstStyle/>
              <a:p>
                <a:pPr lvl="0">
                  <a:spcAft>
                    <a:spcPts val="800"/>
                  </a:spcAft>
                </a:pPr>
                <a:r>
                  <a:rPr lang="ru-RU" sz="1800" b="1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Функция площади:</a:t>
                </a:r>
              </a:p>
              <a:p>
                <a:pPr lvl="0"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ru-RU" sz="1800" i="1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=12 – </m:t>
                    </m:r>
                    <m:r>
                      <a:rPr lang="en-US" sz="1800" i="1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 i="1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ru-RU" sz="1800" i="1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 i="1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800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.</a:t>
                </a:r>
              </a:p>
              <a:p>
                <a:pPr>
                  <a:spcAft>
                    <a:spcPts val="800"/>
                  </a:spcAft>
                </a:pPr>
                <a:r>
                  <a:rPr lang="ru-RU" sz="1800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Площадь треугольника S:</a:t>
                </a:r>
                <a:endParaRPr lang="en-US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𝑆</m:t>
                      </m:r>
                      <m:r>
                        <a:rPr lang="ru-RU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(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) = 12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–</m:t>
                      </m:r>
                      <m:sSup>
                        <m:sSupPr>
                          <m:ctrlPr>
                            <a:rPr lang="ru-RU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sSupPr>
                        <m:e>
                          <m:r>
                            <a:rPr lang="en-US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 </m:t>
                          </m:r>
                          <m:r>
                            <a:rPr lang="en-US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 lvl="0">
                  <a:spcAft>
                    <a:spcPts val="800"/>
                  </a:spcAft>
                </a:pPr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2" y="1073250"/>
                <a:ext cx="7170057" cy="3503209"/>
              </a:xfrm>
              <a:blipFill>
                <a:blip r:embed="rId2"/>
                <a:stretch>
                  <a:fillRect l="-680" t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</a:t>
            </a:r>
          </a:p>
        </p:txBody>
      </p:sp>
    </p:spTree>
    <p:extLst>
      <p:ext uri="{BB962C8B-B14F-4D97-AF65-F5344CB8AC3E}">
        <p14:creationId xmlns:p14="http://schemas.microsoft.com/office/powerpoint/2010/main" val="1995307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latin typeface="Golos Text" panose="020B0503020202020204"/>
                <a:ea typeface="Aptos" panose="020B0004020202020204" pitchFamily="34" charset="0"/>
              </a:rPr>
              <a:t>2) </a:t>
            </a: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Решите задачу аналитически.</a:t>
            </a:r>
            <a:endParaRPr lang="ru-RU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69D61D-A6D9-4496-F030-B29B786CD4A2}"/>
                  </a:ext>
                </a:extLst>
              </p:cNvPr>
              <p:cNvSpPr txBox="1"/>
              <p:nvPr/>
            </p:nvSpPr>
            <p:spPr>
              <a:xfrm>
                <a:off x="624112" y="1440738"/>
                <a:ext cx="698102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Golos Text" panose="020B0503020202020204"/>
                  </a:rPr>
                  <a:t>Для нахождения максимальной площади, возьмем производную функции S(x) и приравняем её к нулю: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𝑆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sym typeface="Symbol" panose="05050102010706020507" pitchFamily="18" charset="2"/>
                        </a:rPr>
                        <m:t></m:t>
                      </m:r>
                      <m:d>
                        <m:dPr>
                          <m:ctrlPr>
                            <a:rPr lang="ru-RU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ru-RU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 12 – 2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800" i="1" kern="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Aptos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12</m:t>
                      </m:r>
                      <m:r>
                        <a:rPr lang="ru-RU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– 2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= 0 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sym typeface="Symbol" panose="05050102010706020507" pitchFamily="18" charset="2"/>
                        </a:rPr>
                        <m:t>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</m:t>
                      </m:r>
                      <m:r>
                        <a:rPr lang="en-US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 = 6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>
                  <a:latin typeface="Golos Text" panose="020B0503020202020204"/>
                </a:endParaRPr>
              </a:p>
              <a:p>
                <a:r>
                  <a:rPr lang="ru-RU" dirty="0">
                    <a:latin typeface="Golos Text" panose="020B0503020202020204"/>
                  </a:rPr>
                  <a:t>При x = 6, высота прямоугольника h = x = 6, а ширина a = 12 – x = 6.</a:t>
                </a:r>
              </a:p>
              <a:p>
                <a:endParaRPr lang="en-US" dirty="0">
                  <a:latin typeface="Golos Text" panose="020B0503020202020204"/>
                </a:endParaRPr>
              </a:p>
              <a:p>
                <a:r>
                  <a:rPr lang="ru-RU" dirty="0">
                    <a:latin typeface="Golos Text" panose="020B0503020202020204"/>
                  </a:rPr>
                  <a:t>Максимальная площадь: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kern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 kern="0" baseline="-25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ru-RU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(6)= 72 – 36 = 36</m:t>
                    </m:r>
                  </m:oMath>
                </a14:m>
                <a:r>
                  <a:rPr lang="ru-RU" dirty="0">
                    <a:latin typeface="Golos Text" panose="020B0503020202020204"/>
                  </a:rPr>
                  <a:t>. </a:t>
                </a:r>
              </a:p>
              <a:p>
                <a:endParaRPr lang="en-US" dirty="0">
                  <a:latin typeface="Golos Text" panose="020B0503020202020204"/>
                </a:endParaRPr>
              </a:p>
              <a:p>
                <a:r>
                  <a:rPr lang="ru-RU" dirty="0">
                    <a:latin typeface="Golos Text" panose="020B0503020202020204"/>
                  </a:rPr>
                  <a:t>Таким образом, деталь должна иметь форму квадрата со стороной 6.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69D61D-A6D9-4496-F030-B29B786CD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440738"/>
                <a:ext cx="6981020" cy="2862322"/>
              </a:xfrm>
              <a:prstGeom prst="rect">
                <a:avLst/>
              </a:prstGeom>
              <a:blipFill>
                <a:blip r:embed="rId2"/>
                <a:stretch>
                  <a:fillRect l="-698" t="-1064" r="-524" b="-23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298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03375F7-9BC9-10CF-F543-7BF6C12E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56" y="0"/>
            <a:ext cx="7451245" cy="5154001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диаграмма, График, текс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33907E7-9FDD-2628-EBE6-8F130CA8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09" y="0"/>
            <a:ext cx="74347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2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170057" cy="527284"/>
              </a:xfrm>
            </p:spPr>
            <p:txBody>
              <a:bodyPr>
                <a:normAutofit fontScale="85000" lnSpcReduction="10000"/>
              </a:bodyPr>
              <a:lstStyle/>
              <a:p>
                <a:pPr marL="342900" lvl="0" indent="-342900">
                  <a:lnSpc>
                    <a:spcPct val="115000"/>
                  </a:lnSpc>
                  <a:spcAft>
                    <a:spcPts val="800"/>
                  </a:spcAft>
                  <a:buFont typeface="+mj-lt"/>
                  <a:buAutoNum type="arabicParenR"/>
                </a:pPr>
                <a:r>
                  <a:rPr lang="ru-RU" sz="1800" b="1" kern="100" dirty="0">
                    <a:latin typeface="Golos Text" panose="020B0503020202020204"/>
                    <a:ea typeface="Aptos" panose="020B0004020202020204" pitchFamily="34" charset="0"/>
                  </a:rPr>
                  <a:t>Даны функции</a:t>
                </a:r>
                <a:r>
                  <a:rPr lang="en-US" sz="1800" b="1" kern="100" dirty="0">
                    <a:latin typeface="Golos Text" panose="020B0503020202020204"/>
                    <a:ea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𝒇</m:t>
                    </m:r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(</m:t>
                    </m:r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𝒙</m:t>
                    </m:r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)</m:t>
                    </m:r>
                  </m:oMath>
                </a14:m>
                <a:r>
                  <a:rPr lang="en-US" sz="1800" b="1" kern="100" dirty="0">
                    <a:latin typeface="Golos Text" panose="020B0503020202020204"/>
                    <a:ea typeface="Aptos" panose="020B0004020202020204" pitchFamily="34" charset="0"/>
                  </a:rPr>
                  <a:t> </a:t>
                </a:r>
                <a:r>
                  <a:rPr lang="ru-RU" sz="1800" b="1" kern="100" dirty="0">
                    <a:latin typeface="Golos Text" panose="020B0503020202020204"/>
                    <a:ea typeface="Aptos" panose="020B0004020202020204" pitchFamily="34" charset="0"/>
                  </a:rPr>
                  <a:t>и</a:t>
                </a:r>
                <a:r>
                  <a:rPr lang="en-US" sz="1800" b="1" kern="100" dirty="0">
                    <a:latin typeface="Golos Text" panose="020B0503020202020204"/>
                    <a:ea typeface="Aptos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𝒈</m:t>
                    </m:r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(</m:t>
                    </m:r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𝒙</m:t>
                    </m:r>
                    <m:r>
                      <a:rPr lang="en-US" sz="1800" b="1" i="1" kern="100" smtClean="0"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)</m:t>
                    </m:r>
                  </m:oMath>
                </a14:m>
                <a:r>
                  <a:rPr lang="ru-RU" sz="1800" b="1" kern="100" dirty="0">
                    <a:latin typeface="Golos Text" panose="020B0503020202020204"/>
                    <a:ea typeface="Aptos" panose="020B0004020202020204" pitchFamily="34" charset="0"/>
                  </a:rPr>
                  <a:t>. Проведите поочерёдно их полные исследования:</a:t>
                </a:r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170057" cy="527284"/>
              </a:xfrm>
              <a:blipFill>
                <a:blip r:embed="rId2"/>
                <a:stretch>
                  <a:fillRect l="-340" t="-2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A6BAB178-9DFB-2308-B453-E2386E890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10515"/>
              </p:ext>
            </p:extLst>
          </p:nvPr>
        </p:nvGraphicFramePr>
        <p:xfrm>
          <a:off x="562020" y="1458580"/>
          <a:ext cx="7440095" cy="2364058"/>
        </p:xfrm>
        <a:graphic>
          <a:graphicData uri="http://schemas.openxmlformats.org/drawingml/2006/table">
            <a:tbl>
              <a:tblPr bandRow="1"/>
              <a:tblGrid>
                <a:gridCol w="1060565">
                  <a:extLst>
                    <a:ext uri="{9D8B030D-6E8A-4147-A177-3AD203B41FA5}">
                      <a16:colId xmlns:a16="http://schemas.microsoft.com/office/drawing/2014/main" val="1325070476"/>
                    </a:ext>
                  </a:extLst>
                </a:gridCol>
                <a:gridCol w="3189765">
                  <a:extLst>
                    <a:ext uri="{9D8B030D-6E8A-4147-A177-3AD203B41FA5}">
                      <a16:colId xmlns:a16="http://schemas.microsoft.com/office/drawing/2014/main" val="1775535384"/>
                    </a:ext>
                  </a:extLst>
                </a:gridCol>
                <a:gridCol w="3189765">
                  <a:extLst>
                    <a:ext uri="{9D8B030D-6E8A-4147-A177-3AD203B41FA5}">
                      <a16:colId xmlns:a16="http://schemas.microsoft.com/office/drawing/2014/main" val="793149618"/>
                    </a:ext>
                  </a:extLst>
                </a:gridCol>
              </a:tblGrid>
              <a:tr h="713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16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№ команды</a:t>
                      </a:r>
                      <a:endParaRPr lang="ru-RU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ru-RU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ru-RU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288377"/>
                  </a:ext>
                </a:extLst>
              </a:tr>
              <a:tr h="16503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ru-RU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ru-RU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666114"/>
                  </a:ext>
                </a:extLst>
              </a:tr>
            </a:tbl>
          </a:graphicData>
        </a:graphic>
      </p:graphicFrame>
      <p:pic>
        <p:nvPicPr>
          <p:cNvPr id="27662" name="Рисунок 154">
            <a:extLst>
              <a:ext uri="{FF2B5EF4-FFF2-40B4-BE49-F238E27FC236}">
                <a16:creationId xmlns:a16="http://schemas.microsoft.com/office/drawing/2014/main" id="{3348F26A-3B2F-E7AD-2CB1-F6038CFC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09" y="1534549"/>
            <a:ext cx="851870" cy="5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Рисунок 153">
            <a:extLst>
              <a:ext uri="{FF2B5EF4-FFF2-40B4-BE49-F238E27FC236}">
                <a16:creationId xmlns:a16="http://schemas.microsoft.com/office/drawing/2014/main" id="{C3DBAAD1-39F9-8800-7E44-41C7D45E6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57" y="1545645"/>
            <a:ext cx="718987" cy="4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Рисунок 152">
            <a:extLst>
              <a:ext uri="{FF2B5EF4-FFF2-40B4-BE49-F238E27FC236}">
                <a16:creationId xmlns:a16="http://schemas.microsoft.com/office/drawing/2014/main" id="{2F60F313-091D-4474-D789-4F201CE7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53" y="2415410"/>
            <a:ext cx="2574361" cy="12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Рисунок 151">
            <a:extLst>
              <a:ext uri="{FF2B5EF4-FFF2-40B4-BE49-F238E27FC236}">
                <a16:creationId xmlns:a16="http://schemas.microsoft.com/office/drawing/2014/main" id="{3925F715-4796-C385-374D-242F989A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92" y="2478110"/>
            <a:ext cx="2515715" cy="92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208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AutoNum type="arabicParenR"/>
            </a:pP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Найдите область определения функции </a:t>
            </a:r>
            <a:r>
              <a:rPr lang="en-US" sz="1800" b="1" kern="100" dirty="0">
                <a:latin typeface="Golos Text" panose="020B0503020202020204"/>
                <a:ea typeface="Aptos" panose="020B0004020202020204" pitchFamily="34" charset="0"/>
              </a:rPr>
              <a:t>f(x)</a:t>
            </a: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.</a:t>
            </a:r>
            <a:endParaRPr lang="en-US" sz="1800" b="1" kern="100" dirty="0">
              <a:latin typeface="Golos Text" panose="020B0503020202020204"/>
              <a:ea typeface="Aptos" panose="020B00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AutoNum type="arabicParenR"/>
            </a:pPr>
            <a:endParaRPr lang="en-US" sz="1800" b="1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AutoNum type="arabicParenR"/>
            </a:pPr>
            <a:endParaRPr lang="ru-RU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13BE1-4014-3026-9C8D-919BBE14059D}"/>
                  </a:ext>
                </a:extLst>
              </p:cNvPr>
              <p:cNvSpPr txBox="1"/>
              <p:nvPr/>
            </p:nvSpPr>
            <p:spPr>
              <a:xfrm>
                <a:off x="1367491" y="2993777"/>
                <a:ext cx="5003800" cy="549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99110"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−∞; </m:t>
                        </m:r>
                        <m:f>
                          <m:f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; +∞</m:t>
                        </m:r>
                      </m:e>
                    </m:d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13BE1-4014-3026-9C8D-919BBE140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91" y="2993777"/>
                <a:ext cx="5003800" cy="549189"/>
              </a:xfrm>
              <a:prstGeom prst="rect">
                <a:avLst/>
              </a:prstGeom>
              <a:blipFill>
                <a:blip r:embed="rId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152">
            <a:extLst>
              <a:ext uri="{FF2B5EF4-FFF2-40B4-BE49-F238E27FC236}">
                <a16:creationId xmlns:a16="http://schemas.microsoft.com/office/drawing/2014/main" id="{F07911C4-D443-E05C-80B0-851B113D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503" y="1696471"/>
            <a:ext cx="2574361" cy="12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31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660150" y="1306407"/>
                <a:ext cx="6970009" cy="3771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Golos Text" panose="020B0503020202020204"/>
                  </a:rPr>
                  <a:t>Исследуем последовательность на монотонность. </a:t>
                </a:r>
                <a:endParaRPr lang="en-US" dirty="0"/>
              </a:p>
              <a:p>
                <a:r>
                  <a:rPr lang="ru-RU" dirty="0">
                    <a:latin typeface="Golos Text" panose="020B0503020202020204"/>
                  </a:rPr>
                  <a:t>Найдём знак разности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sz="1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64+</m:t>
                          </m:r>
                          <m:sSup>
                            <m:sSup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−7</m:t>
                                      </m:r>
                                    </m:num>
                                    <m:den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ru-RU" sz="16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∗</m:t>
                          </m:r>
                          <m:r>
                            <a:rPr lang="en-US" sz="16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ru-RU" sz="1600" i="1" kern="1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 kern="1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1600" i="1" kern="1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 kern="1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5+</m:t>
                          </m:r>
                          <m:sSup>
                            <m:sSup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−7</m:t>
                                      </m:r>
                                    </m:num>
                                    <m:den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64+</m:t>
                          </m:r>
                          <m:sSup>
                            <m:sSup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−7</m:t>
                                      </m:r>
                                    </m:num>
                                    <m:den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ru-RU" sz="16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∗</m:t>
                          </m:r>
                          <m:r>
                            <a:rPr lang="en-US" sz="1600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ru-RU" sz="1600" i="1" kern="1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 kern="1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1600" i="1" kern="1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600" i="1" kern="1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5+</m:t>
                          </m:r>
                          <m:sSup>
                            <m:sSup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−7</m:t>
                                      </m:r>
                                    </m:num>
                                    <m:den>
                                      <m:r>
                                        <a:rPr lang="en-US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6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r>
                  <a:rPr lang="ru-RU" sz="1800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Сделаем замену </a:t>
                </a:r>
                <a14:m>
                  <m:oMath xmlns:m="http://schemas.openxmlformats.org/officeDocument/2006/math"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𝑡</m:t>
                    </m:r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=</m:t>
                    </m:r>
                    <m:f>
                      <m:f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</m:ctrlPr>
                      </m:fPr>
                      <m:num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−7</m:t>
                        </m:r>
                      </m:num>
                      <m:den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:</a:t>
                </a:r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64</m:t>
                              </m:r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ru-RU" i="1" kern="100"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5+</m:t>
                              </m:r>
                              <m:sSup>
                                <m:sSup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−(64</m:t>
                          </m:r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 kern="1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 kern="100"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)(5+</m:t>
                          </m:r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(5+</m:t>
                          </m:r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)(5+</m:t>
                          </m:r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0" y="1306407"/>
                <a:ext cx="6970009" cy="3771353"/>
              </a:xfrm>
              <a:prstGeom prst="rect">
                <a:avLst/>
              </a:prstGeom>
              <a:blipFill>
                <a:blip r:embed="rId2"/>
                <a:stretch>
                  <a:fillRect l="-699" t="-8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062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2) Проверьте, является ли функция чётной (нечётной), а также периодической, и укажите, как эти свойства влияют на вид графика функции.</a:t>
            </a:r>
            <a:endParaRPr lang="ru-RU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A5E0C-6DAB-621B-2234-F9EF61D95796}"/>
                  </a:ext>
                </a:extLst>
              </p:cNvPr>
              <p:cNvSpPr txBox="1"/>
              <p:nvPr/>
            </p:nvSpPr>
            <p:spPr>
              <a:xfrm>
                <a:off x="350681" y="1600535"/>
                <a:ext cx="7571146" cy="3572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4(−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1−2(−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1+2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Функция</a:t>
                </a:r>
                <a:r>
                  <a:rPr lang="ru-RU" sz="20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) не является ни четной, ни нечётной</a:t>
                </a:r>
                <a:r>
                  <a:rPr lang="ru-RU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2000" dirty="0"/>
                  <a:t>Функция</a:t>
                </a:r>
                <a:r>
                  <a:rPr lang="ru-RU" sz="2000" i="1" dirty="0"/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000" dirty="0"/>
                  <a:t>(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sz="2000" dirty="0"/>
                  <a:t>) не является периодической</a:t>
                </a:r>
                <a:r>
                  <a:rPr lang="ru-RU" sz="1200" dirty="0"/>
                  <a:t>. </a:t>
                </a: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A5E0C-6DAB-621B-2234-F9EF61D9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1" y="1600535"/>
                <a:ext cx="7571146" cy="3572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514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3) Исследуйте функцию на нулевые значения и найдите промежутки ее </a:t>
            </a:r>
            <a:r>
              <a:rPr lang="ru-RU" sz="1800" b="1" kern="100" dirty="0" err="1">
                <a:latin typeface="Golos Text" panose="020B0503020202020204"/>
                <a:ea typeface="Aptos" panose="020B0004020202020204" pitchFamily="34" charset="0"/>
              </a:rPr>
              <a:t>знакопостоянства</a:t>
            </a: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.</a:t>
            </a:r>
            <a:endParaRPr lang="ru-RU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A5E0C-6DAB-621B-2234-F9EF61D95796}"/>
                  </a:ext>
                </a:extLst>
              </p:cNvPr>
              <p:cNvSpPr txBox="1"/>
              <p:nvPr/>
            </p:nvSpPr>
            <p:spPr>
              <a:xfrm>
                <a:off x="502337" y="1600535"/>
                <a:ext cx="7571146" cy="1964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1−2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	</a:t>
                </a:r>
                <a:endParaRPr lang="en-US" dirty="0"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A5E0C-6DAB-621B-2234-F9EF61D9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37" y="1600535"/>
                <a:ext cx="7571146" cy="1964705"/>
              </a:xfrm>
              <a:prstGeom prst="rect">
                <a:avLst/>
              </a:prstGeom>
              <a:blipFill>
                <a:blip r:embed="rId2"/>
                <a:stretch>
                  <a:fillRect t="-18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2C7FAE-57A0-B39B-609F-A72B2DE24CB1}"/>
                  </a:ext>
                </a:extLst>
              </p:cNvPr>
              <p:cNvSpPr txBox="1"/>
              <p:nvPr/>
            </p:nvSpPr>
            <p:spPr>
              <a:xfrm>
                <a:off x="786427" y="3281007"/>
                <a:ext cx="7571146" cy="135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1−2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;	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∪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;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ru-RU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1−2</m:t>
                                </m:r>
                                <m: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;	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ctrlPr>
                          <a:rPr lang="ru-RU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−∞,0</m:t>
                        </m:r>
                      </m:e>
                    </m:d>
                  </m:oMath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2C7FAE-57A0-B39B-609F-A72B2DE24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27" y="3281007"/>
                <a:ext cx="7571146" cy="1354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07E1424-682F-945B-6B04-70581E74A2AD}"/>
              </a:ext>
            </a:extLst>
          </p:cNvPr>
          <p:cNvCxnSpPr/>
          <p:nvPr/>
        </p:nvCxnSpPr>
        <p:spPr>
          <a:xfrm>
            <a:off x="1516566" y="3565240"/>
            <a:ext cx="58789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07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latin typeface="Golos Text" panose="020B0503020202020204"/>
                <a:ea typeface="Aptos" panose="020B0004020202020204" pitchFamily="34" charset="0"/>
              </a:rPr>
              <a:t>4) Исследуйте функцию с помощью первой производной: найдите интервалы монотонности и экстремумы функции.</a:t>
            </a:r>
            <a:endParaRPr lang="ru-RU" sz="18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A5E0C-6DAB-621B-2234-F9EF61D95796}"/>
                  </a:ext>
                </a:extLst>
              </p:cNvPr>
              <p:cNvSpPr txBox="1"/>
              <p:nvPr/>
            </p:nvSpPr>
            <p:spPr>
              <a:xfrm>
                <a:off x="502337" y="1600535"/>
                <a:ext cx="7571146" cy="148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1−2</m:t>
                                          </m:r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3−2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ctr">
                  <a:spcBef>
                    <a:spcPts val="300"/>
                  </a:spcBef>
                  <a:spcAft>
                    <a:spcPts val="300"/>
                  </a:spcAft>
                </a:pPr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AA5E0C-6DAB-621B-2234-F9EF61D9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37" y="1600535"/>
                <a:ext cx="7571146" cy="1483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49015576-BB52-1837-CE49-E0BC536EEE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2299315"/>
                  </p:ext>
                </p:extLst>
              </p:nvPr>
            </p:nvGraphicFramePr>
            <p:xfrm>
              <a:off x="556748" y="2586687"/>
              <a:ext cx="7891415" cy="204833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78283">
                      <a:extLst>
                        <a:ext uri="{9D8B030D-6E8A-4147-A177-3AD203B41FA5}">
                          <a16:colId xmlns:a16="http://schemas.microsoft.com/office/drawing/2014/main" val="3173441708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2116294496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3886854179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3227308836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1520806239"/>
                        </a:ext>
                      </a:extLst>
                    </a:gridCol>
                  </a:tblGrid>
                  <a:tr h="963706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−∞,0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ru-RU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4346172"/>
                      </a:ext>
                    </a:extLst>
                  </a:tr>
                  <a:tr h="567062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18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53458744"/>
                      </a:ext>
                    </a:extLst>
                  </a:tr>
                  <a:tr h="517565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2370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49015576-BB52-1837-CE49-E0BC536EEE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2299315"/>
                  </p:ext>
                </p:extLst>
              </p:nvPr>
            </p:nvGraphicFramePr>
            <p:xfrm>
              <a:off x="556748" y="2586687"/>
              <a:ext cx="7891415" cy="204833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78283">
                      <a:extLst>
                        <a:ext uri="{9D8B030D-6E8A-4147-A177-3AD203B41FA5}">
                          <a16:colId xmlns:a16="http://schemas.microsoft.com/office/drawing/2014/main" val="3173441708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2116294496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3886854179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3227308836"/>
                        </a:ext>
                      </a:extLst>
                    </a:gridCol>
                    <a:gridCol w="1578283">
                      <a:extLst>
                        <a:ext uri="{9D8B030D-6E8A-4147-A177-3AD203B41FA5}">
                          <a16:colId xmlns:a16="http://schemas.microsoft.com/office/drawing/2014/main" val="1520806239"/>
                        </a:ext>
                      </a:extLst>
                    </a:gridCol>
                  </a:tblGrid>
                  <a:tr h="963706">
                    <a:tc>
                      <a:txBody>
                        <a:bodyPr/>
                        <a:lstStyle/>
                        <a:p>
                          <a:pPr algn="just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300386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r="-200386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r="-100386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r="-386" b="-1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4346172"/>
                      </a:ext>
                    </a:extLst>
                  </a:tr>
                  <a:tr h="5670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70968" r="-400386" b="-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70968" r="-300386" b="-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70968" r="-200386" b="-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70968" r="-100386" b="-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70968" r="-386" b="-93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3458744"/>
                      </a:ext>
                    </a:extLst>
                  </a:tr>
                  <a:tr h="51756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296471" r="-400386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убывает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возрастает</a:t>
                          </a:r>
                          <a:endParaRPr lang="ru-RU" sz="18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23703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7B3FF4-EFC6-FDF5-3D1E-DBEF44FE7ACD}"/>
                  </a:ext>
                </a:extLst>
              </p:cNvPr>
              <p:cNvSpPr txBox="1"/>
              <p:nvPr/>
            </p:nvSpPr>
            <p:spPr>
              <a:xfrm>
                <a:off x="392523" y="1816774"/>
                <a:ext cx="5004666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𝐷</m:t>
                    </m:r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ru-RU" dirty="0">
                    <a:latin typeface="Times New Roman" panose="02020603050405020304" pitchFamily="18" charset="0"/>
                    <a:ea typeface="Aptos" panose="020B00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7B3FF4-EFC6-FDF5-3D1E-DBEF44FE7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23" y="1816774"/>
                <a:ext cx="5004666" cy="483466"/>
              </a:xfrm>
              <a:prstGeom prst="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C42F62-A599-4A83-44C2-FE642AF355D5}"/>
              </a:ext>
            </a:extLst>
          </p:cNvPr>
          <p:cNvSpPr/>
          <p:nvPr/>
        </p:nvSpPr>
        <p:spPr>
          <a:xfrm>
            <a:off x="430437" y="1794572"/>
            <a:ext cx="1280160" cy="5474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644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5) Исследуйте функцию с помощью второй производной: найдите интервалы выпуклости (вогнутости) и точки перегиба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D8D8E8-0451-0A60-095C-15A4B38624B6}"/>
                  </a:ext>
                </a:extLst>
              </p:cNvPr>
              <p:cNvSpPr txBox="1"/>
              <p:nvPr/>
            </p:nvSpPr>
            <p:spPr>
              <a:xfrm>
                <a:off x="2069667" y="1840067"/>
                <a:ext cx="5004666" cy="100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Вторая производная:</a:t>
                </a: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𝐼𝐼</m:t>
                          </m:r>
                        </m:sup>
                      </m:sSup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24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D8D8E8-0451-0A60-095C-15A4B386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67" y="1840067"/>
                <a:ext cx="5004666" cy="1005916"/>
              </a:xfrm>
              <a:prstGeom prst="rect">
                <a:avLst/>
              </a:prstGeom>
              <a:blipFill>
                <a:blip r:embed="rId2"/>
                <a:stretch>
                  <a:fillRect t="-42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B28CAF23-F5F4-9301-2811-F41F4288AE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6456735"/>
                  </p:ext>
                </p:extLst>
              </p:nvPr>
            </p:nvGraphicFramePr>
            <p:xfrm>
              <a:off x="520700" y="2991128"/>
              <a:ext cx="8102599" cy="173319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78340">
                      <a:extLst>
                        <a:ext uri="{9D8B030D-6E8A-4147-A177-3AD203B41FA5}">
                          <a16:colId xmlns:a16="http://schemas.microsoft.com/office/drawing/2014/main" val="1298934653"/>
                        </a:ext>
                      </a:extLst>
                    </a:gridCol>
                    <a:gridCol w="1546420">
                      <a:extLst>
                        <a:ext uri="{9D8B030D-6E8A-4147-A177-3AD203B41FA5}">
                          <a16:colId xmlns:a16="http://schemas.microsoft.com/office/drawing/2014/main" val="3864057627"/>
                        </a:ext>
                      </a:extLst>
                    </a:gridCol>
                    <a:gridCol w="1034974">
                      <a:extLst>
                        <a:ext uri="{9D8B030D-6E8A-4147-A177-3AD203B41FA5}">
                          <a16:colId xmlns:a16="http://schemas.microsoft.com/office/drawing/2014/main" val="3805907105"/>
                        </a:ext>
                      </a:extLst>
                    </a:gridCol>
                    <a:gridCol w="1344259">
                      <a:extLst>
                        <a:ext uri="{9D8B030D-6E8A-4147-A177-3AD203B41FA5}">
                          <a16:colId xmlns:a16="http://schemas.microsoft.com/office/drawing/2014/main" val="2615740496"/>
                        </a:ext>
                      </a:extLst>
                    </a:gridCol>
                    <a:gridCol w="1404666">
                      <a:extLst>
                        <a:ext uri="{9D8B030D-6E8A-4147-A177-3AD203B41FA5}">
                          <a16:colId xmlns:a16="http://schemas.microsoft.com/office/drawing/2014/main" val="624456942"/>
                        </a:ext>
                      </a:extLst>
                    </a:gridCol>
                    <a:gridCol w="1593940">
                      <a:extLst>
                        <a:ext uri="{9D8B030D-6E8A-4147-A177-3AD203B41FA5}">
                          <a16:colId xmlns:a16="http://schemas.microsoft.com/office/drawing/2014/main" val="1760649406"/>
                        </a:ext>
                      </a:extLst>
                    </a:gridCol>
                  </a:tblGrid>
                  <a:tr h="443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4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−∞,0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14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4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ru-RU" sz="1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14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ru-RU" sz="14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sz="1400" i="1" kern="1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ru-RU" sz="1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sz="1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14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ru-RU" sz="1400" i="1" kern="1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ru-RU" sz="1400" i="1" kern="1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681554"/>
                      </a:ext>
                    </a:extLst>
                  </a:tr>
                  <a:tr h="57565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Знак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ru-RU" sz="1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𝐼𝐼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1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—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Знака нет</a:t>
                          </a: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3172761"/>
                      </a:ext>
                    </a:extLst>
                  </a:tr>
                  <a:tr h="54998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Выпуклость</a:t>
                          </a:r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Функция выпукла вверх (вогнута вниз)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Точка перегиба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Функция выпукла вниз (вогнута вверх)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Точка разрыва</a:t>
                          </a:r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Функция выпукла вниз (вогнута вверх)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881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>
                <a:extLst>
                  <a:ext uri="{FF2B5EF4-FFF2-40B4-BE49-F238E27FC236}">
                    <a16:creationId xmlns:a16="http://schemas.microsoft.com/office/drawing/2014/main" id="{B28CAF23-F5F4-9301-2811-F41F4288AE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6456735"/>
                  </p:ext>
                </p:extLst>
              </p:nvPr>
            </p:nvGraphicFramePr>
            <p:xfrm>
              <a:off x="520700" y="2991128"/>
              <a:ext cx="8102599" cy="173319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78340">
                      <a:extLst>
                        <a:ext uri="{9D8B030D-6E8A-4147-A177-3AD203B41FA5}">
                          <a16:colId xmlns:a16="http://schemas.microsoft.com/office/drawing/2014/main" val="1298934653"/>
                        </a:ext>
                      </a:extLst>
                    </a:gridCol>
                    <a:gridCol w="1546420">
                      <a:extLst>
                        <a:ext uri="{9D8B030D-6E8A-4147-A177-3AD203B41FA5}">
                          <a16:colId xmlns:a16="http://schemas.microsoft.com/office/drawing/2014/main" val="3864057627"/>
                        </a:ext>
                      </a:extLst>
                    </a:gridCol>
                    <a:gridCol w="1034974">
                      <a:extLst>
                        <a:ext uri="{9D8B030D-6E8A-4147-A177-3AD203B41FA5}">
                          <a16:colId xmlns:a16="http://schemas.microsoft.com/office/drawing/2014/main" val="3805907105"/>
                        </a:ext>
                      </a:extLst>
                    </a:gridCol>
                    <a:gridCol w="1344259">
                      <a:extLst>
                        <a:ext uri="{9D8B030D-6E8A-4147-A177-3AD203B41FA5}">
                          <a16:colId xmlns:a16="http://schemas.microsoft.com/office/drawing/2014/main" val="2615740496"/>
                        </a:ext>
                      </a:extLst>
                    </a:gridCol>
                    <a:gridCol w="1404666">
                      <a:extLst>
                        <a:ext uri="{9D8B030D-6E8A-4147-A177-3AD203B41FA5}">
                          <a16:colId xmlns:a16="http://schemas.microsoft.com/office/drawing/2014/main" val="624456942"/>
                        </a:ext>
                      </a:extLst>
                    </a:gridCol>
                    <a:gridCol w="1593940">
                      <a:extLst>
                        <a:ext uri="{9D8B030D-6E8A-4147-A177-3AD203B41FA5}">
                          <a16:colId xmlns:a16="http://schemas.microsoft.com/office/drawing/2014/main" val="1760649406"/>
                        </a:ext>
                      </a:extLst>
                    </a:gridCol>
                  </a:tblGrid>
                  <a:tr h="517462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378" t="-1176" r="-348425" b="-25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3529" t="-1176" r="-420588" b="-25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9638" t="-1176" r="-223529" b="-25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4783" t="-1176" r="-114783" b="-25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8015" t="-1176" r="-763" b="-25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4681554"/>
                      </a:ext>
                    </a:extLst>
                  </a:tr>
                  <a:tr h="57565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90526" r="-590155" b="-12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—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Знака нет</a:t>
                          </a: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+</a:t>
                          </a: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31727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Выпуклость</a:t>
                          </a:r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Функция выпукла вверх (вогнута вниз)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Точка перегиба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Функция выпукла вниз (вогнута вверх)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Точка разрыва</a:t>
                          </a:r>
                          <a:endParaRPr lang="ru-RU" sz="14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400" kern="1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Функция выпукла вниз (вогнута вверх)</a:t>
                          </a:r>
                          <a:endParaRPr lang="ru-RU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326" marR="66326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88115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10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6) Проверьте наличие вертикальных, горизонтальных и наклонных асимптот графика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D8D8E8-0451-0A60-095C-15A4B38624B6}"/>
                  </a:ext>
                </a:extLst>
              </p:cNvPr>
              <p:cNvSpPr txBox="1"/>
              <p:nvPr/>
            </p:nvSpPr>
            <p:spPr>
              <a:xfrm>
                <a:off x="767080" y="1732280"/>
                <a:ext cx="7706360" cy="3588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Golos Text" panose="020B0503020202020204"/>
                    <a:ea typeface="Calibri" panose="020F0502020204030204" pitchFamily="34" charset="0"/>
                  </a:rPr>
                  <a:t>Найдем вертикальную асимптоту.</a:t>
                </a: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Golos Text" panose="020B0503020202020204"/>
                    <a:ea typeface="Calibri" panose="020F0502020204030204" pitchFamily="34" charset="0"/>
                  </a:rPr>
                  <a:t>Точка разрыва для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Golos Text" panose="020B0503020202020204"/>
                    <a:ea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1800" dirty="0">
                    <a:effectLst/>
                    <a:latin typeface="Golos Text" panose="020B0503020202020204"/>
                    <a:ea typeface="Calibri" panose="020F0502020204030204" pitchFamily="34" charset="0"/>
                  </a:rPr>
                  <a:t> </a:t>
                </a:r>
              </a:p>
              <a:p>
                <a:r>
                  <a:rPr lang="ru-RU" dirty="0"/>
                  <a:t>Проверим горизонтальную асимптоту.</a:t>
                </a:r>
              </a:p>
              <a:p>
                <a:endParaRPr lang="ru-RU" dirty="0"/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→±∞</m:t>
                          </m:r>
                        </m:lim>
                      </m:limLow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→±∞</m:t>
                          </m:r>
                        </m:lim>
                      </m:limLow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4⋅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±∞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4−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±∞</m:t>
                              </m:r>
                            </m:den>
                          </m:f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±∞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4⋅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±∞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4−0+0</m:t>
                          </m:r>
                        </m:den>
                      </m:f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=±∞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Функция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не имеет горизонтальную асимптоту.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>
                  <a:effectLst/>
                  <a:latin typeface="Golos Text" panose="020B0503020202020204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270510" algn="just">
                  <a:spcBef>
                    <a:spcPts val="300"/>
                  </a:spcBef>
                  <a:spcAft>
                    <a:spcPts val="300"/>
                  </a:spcAft>
                </a:pPr>
                <a:endParaRPr lang="ru-RU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D8D8E8-0451-0A60-095C-15A4B386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80" y="1732280"/>
                <a:ext cx="7706360" cy="3588226"/>
              </a:xfrm>
              <a:prstGeom prst="rect">
                <a:avLst/>
              </a:prstGeom>
              <a:blipFill>
                <a:blip r:embed="rId2"/>
                <a:stretch>
                  <a:fillRect l="-712" t="-8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443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D8D8E8-0451-0A60-095C-15A4B38624B6}"/>
                  </a:ext>
                </a:extLst>
              </p:cNvPr>
              <p:cNvSpPr txBox="1"/>
              <p:nvPr/>
            </p:nvSpPr>
            <p:spPr>
              <a:xfrm>
                <a:off x="381000" y="1188720"/>
                <a:ext cx="7884160" cy="3052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Найдем наклонную асимптоту.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1−4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1800" b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ru-RU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limLowPr>
                        <m:e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𝑙𝑖𝑚</m:t>
                          </m:r>
                        </m:e>
                        <m:lim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ru-RU" i="1" kern="100"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−</m:t>
                          </m:r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</m:num>
                        <m:den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ru-RU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i="1" kern="100"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−4</m:t>
                          </m:r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  <m:r>
                            <a:rPr lang="ru-RU" i="1" kern="100"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+1</m:t>
                          </m:r>
                        </m:den>
                      </m:f>
                      <m:r>
                        <a:rPr lang="ru-RU" i="1" kern="100"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r>
                        <a:rPr lang="en-US" i="1" kern="10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1</m:t>
                      </m:r>
                    </m:oMath>
                  </m:oMathPara>
                </a14:m>
                <a:endParaRPr lang="ru-RU" kern="100" dirty="0"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𝑦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𝑘𝑥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+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𝑏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⇒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𝑦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+1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D8D8E8-0451-0A60-095C-15A4B386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188720"/>
                <a:ext cx="7884160" cy="3052502"/>
              </a:xfrm>
              <a:prstGeom prst="rect">
                <a:avLst/>
              </a:prstGeom>
              <a:blipFill>
                <a:blip r:embed="rId2"/>
                <a:stretch>
                  <a:fillRect l="-696" t="-9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63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7) Найдите точки пересечения графика с координатными осями и (при необходимости) найдите значения функции в некоторых дополнительных точках.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2939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Найдем пересечение функции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𝑂𝑦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40</m:t>
                          </m:r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1−2⋅0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Найдем пересечение функции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с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𝑂𝑥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1−2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2939779"/>
              </a:xfrm>
              <a:prstGeom prst="rect">
                <a:avLst/>
              </a:prstGeom>
              <a:blipFill>
                <a:blip r:embed="rId2"/>
                <a:stretch>
                  <a:fillRect l="-673" t="-1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36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линия, диаграмма, График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F3CA3D0-48D2-6CD5-2927-79108D632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7" y="0"/>
            <a:ext cx="59404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Изображение выглядит как текст, диаграмма, линия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A117B55-C17C-21A5-4F96-BC09B2B0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0"/>
            <a:ext cx="5943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75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1) Найдите область определения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841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−∞,+∞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841897"/>
              </a:xfrm>
              <a:prstGeom prst="rect">
                <a:avLst/>
              </a:prstGeom>
              <a:blipFill>
                <a:blip r:embed="rId2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58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2) Проверьте, является ли функция чётной (нечётной), а также периодической, и укажите, как эти свойства влияют на вид графика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2752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=2(−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)−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=−(2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Функция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) является </a:t>
                </a:r>
                <a:r>
                  <a:rPr lang="ru-RU" sz="1800" b="1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четной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. </a:t>
                </a:r>
              </a:p>
              <a:p>
                <a:endParaRPr lang="ru-RU" dirty="0"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r>
                  <a:rPr lang="ru-RU" dirty="0"/>
                  <a:t>Сумма периодической и непериодической функции </a:t>
                </a:r>
                <a:r>
                  <a:rPr lang="ru-RU" b="1" dirty="0"/>
                  <a:t>не периодическая</a:t>
                </a:r>
                <a:r>
                  <a:rPr lang="ru-RU" dirty="0"/>
                  <a:t>.</a:t>
                </a:r>
                <a:endParaRPr lang="en-US" dirty="0"/>
              </a:p>
              <a:p>
                <a:endParaRPr lang="ru-RU" sz="18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2752677"/>
              </a:xfrm>
              <a:prstGeom prst="rect">
                <a:avLst/>
              </a:prstGeom>
              <a:blipFill>
                <a:blip r:embed="rId2"/>
                <a:stretch>
                  <a:fillRect l="-673" r="-1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22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660150" y="1306407"/>
                <a:ext cx="6970009" cy="387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600" dirty="0">
                    <a:latin typeface="Cambria Math" panose="02040503050406030204" pitchFamily="18" charset="0"/>
                  </a:rPr>
                  <a:t>Получим</a:t>
                </a:r>
                <a:r>
                  <a:rPr lang="en-US" sz="1600" dirty="0">
                    <a:latin typeface="Cambria Math" panose="02040503050406030204" pitchFamily="18" charset="0"/>
                  </a:rPr>
                  <a:t>:</a:t>
                </a:r>
                <a:endParaRPr lang="ru-RU" sz="16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/>
                          </m:ctrlPr>
                        </m:fPr>
                        <m:num>
                          <m:sSup>
                            <m:sSupPr>
                              <m:ctrlPr>
                                <a:rPr lang="ru-RU" sz="1600" i="1"/>
                              </m:ctrlPr>
                            </m:sSupPr>
                            <m:e>
                              <m:r>
                                <a:rPr lang="en-US" sz="1600" i="1"/>
                                <m:t>𝑡</m:t>
                              </m:r>
                            </m:e>
                            <m:sup>
                              <m:r>
                                <a:rPr lang="en-US" sz="1600" i="1"/>
                                <m:t>𝑛</m:t>
                              </m:r>
                            </m:sup>
                          </m:sSup>
                          <m:r>
                            <a:rPr lang="ru-RU" sz="1600" i="1"/>
                            <m:t>∗</m:t>
                          </m:r>
                          <m:f>
                            <m:fPr>
                              <m:ctrlPr>
                                <a:rPr lang="ru-RU" sz="1600" i="1"/>
                              </m:ctrlPr>
                            </m:fPr>
                            <m:num>
                              <m:r>
                                <a:rPr lang="ru-RU" sz="1600" i="1"/>
                                <m:t>453</m:t>
                              </m:r>
                            </m:num>
                            <m:den>
                              <m:r>
                                <a:rPr lang="ru-RU" sz="1600" i="1"/>
                                <m:t>7</m:t>
                              </m:r>
                            </m:den>
                          </m:f>
                          <m:r>
                            <a:rPr lang="ru-RU" sz="1600" i="1"/>
                            <m:t>∗</m:t>
                          </m:r>
                          <m:r>
                            <a:rPr lang="en-US" sz="1600" i="1"/>
                            <m:t>(1+</m:t>
                          </m:r>
                          <m:f>
                            <m:fPr>
                              <m:ctrlPr>
                                <a:rPr lang="ru-RU" sz="1600" i="1"/>
                              </m:ctrlPr>
                            </m:fPr>
                            <m:num>
                              <m:r>
                                <a:rPr lang="en-US" sz="1600" i="1"/>
                                <m:t>7</m:t>
                              </m:r>
                            </m:num>
                            <m:den>
                              <m:r>
                                <a:rPr lang="en-US" sz="1600" i="1"/>
                                <m:t>8</m:t>
                              </m:r>
                            </m:den>
                          </m:f>
                          <m:r>
                            <a:rPr lang="en-US" sz="1600" i="1"/>
                            <m:t>)</m:t>
                          </m:r>
                        </m:num>
                        <m:den>
                          <m:r>
                            <a:rPr lang="ru-RU" sz="1600" i="1"/>
                            <m:t>(5+</m:t>
                          </m:r>
                          <m:sSup>
                            <m:sSupPr>
                              <m:ctrlPr>
                                <a:rPr lang="ru-RU" sz="1600" i="1"/>
                              </m:ctrlPr>
                            </m:sSupPr>
                            <m:e>
                              <m:r>
                                <a:rPr lang="en-US" sz="1600" i="1"/>
                                <m:t>𝑡</m:t>
                              </m:r>
                            </m:e>
                            <m:sup>
                              <m:r>
                                <a:rPr lang="en-US" sz="1600" i="1"/>
                                <m:t>𝑛</m:t>
                              </m:r>
                              <m:r>
                                <a:rPr lang="ru-RU" sz="1600" i="1"/>
                                <m:t>+1</m:t>
                              </m:r>
                            </m:sup>
                          </m:sSup>
                          <m:r>
                            <a:rPr lang="ru-RU" sz="1600" i="1"/>
                            <m:t>)(5+</m:t>
                          </m:r>
                          <m:sSup>
                            <m:sSupPr>
                              <m:ctrlPr>
                                <a:rPr lang="ru-RU" sz="1600" i="1"/>
                              </m:ctrlPr>
                            </m:sSupPr>
                            <m:e>
                              <m:r>
                                <a:rPr lang="en-US" sz="1600" i="1"/>
                                <m:t>𝑡</m:t>
                              </m:r>
                            </m:e>
                            <m:sup>
                              <m:r>
                                <a:rPr lang="en-US" sz="1600" i="1"/>
                                <m:t>𝑛</m:t>
                              </m:r>
                            </m:sup>
                          </m:sSup>
                          <m:r>
                            <a:rPr lang="ru-RU" sz="1600" i="1"/>
                            <m:t>)</m:t>
                          </m:r>
                        </m:den>
                      </m:f>
                    </m:oMath>
                  </m:oMathPara>
                </a14:m>
                <a:endParaRPr lang="ru-RU" sz="16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r>
                  <a:rPr lang="ru-RU" sz="1800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Знаменатель положителен</a:t>
                </a:r>
                <a:r>
                  <a:rPr lang="ru-RU" kern="100" dirty="0">
                    <a:latin typeface="Golos Text" panose="020B0503020202020204"/>
                    <a:ea typeface="Aptos" panose="020B0004020202020204" pitchFamily="34" charset="0"/>
                  </a:rPr>
                  <a:t> при</a:t>
                </a:r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</m:ctrlPr>
                          </m:fPr>
                          <m:num>
                            <m:r>
                              <a:rPr lang="ru-RU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−7</m:t>
                            </m:r>
                          </m:num>
                          <m:den>
                            <m:r>
                              <a:rPr lang="ru-RU" sz="18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&lt;1</m:t>
                    </m:r>
                  </m:oMath>
                </a14:m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для всех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n.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Значит знак выражения совпадает со знаком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>
                  <a:latin typeface="Golos Text" panose="020B0503020202020204"/>
                </a:endParaRPr>
              </a:p>
              <a:p>
                <a:r>
                  <a:rPr lang="ru-RU" dirty="0">
                    <a:latin typeface="Golos Text" panose="020B0503020202020204"/>
                  </a:rPr>
                  <a:t>Тогда получим</a:t>
                </a:r>
                <a:r>
                  <a:rPr lang="en-US" dirty="0">
                    <a:latin typeface="Golos Text" panose="020B0503020202020204"/>
                  </a:rPr>
                  <a:t>:</a:t>
                </a:r>
              </a:p>
              <a:p>
                <a:r>
                  <a:rPr lang="en-US" dirty="0">
                    <a:latin typeface="Golos Text" panose="020B0503020202020204"/>
                  </a:rPr>
                  <a:t>- </a:t>
                </a:r>
                <a:r>
                  <a:rPr lang="ru-RU" dirty="0">
                    <a:latin typeface="Golos Text" panose="020B0503020202020204"/>
                  </a:rPr>
                  <a:t>при нечетных </a:t>
                </a:r>
                <a:r>
                  <a:rPr lang="en-US" dirty="0"/>
                  <a:t>n</a:t>
                </a:r>
                <a:r>
                  <a:rPr lang="ru-RU" dirty="0">
                    <a:latin typeface="Golos Text" panose="020B0503020202020204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&lt;0;</m:t>
                    </m:r>
                  </m:oMath>
                </a14:m>
                <a:r>
                  <a:rPr lang="en-US" dirty="0">
                    <a:latin typeface="Golos Text" panose="020B0503020202020204"/>
                  </a:rPr>
                  <a:t> </a:t>
                </a:r>
              </a:p>
              <a:p>
                <a:r>
                  <a:rPr lang="en-US" dirty="0">
                    <a:latin typeface="Golos Text" panose="020B0503020202020204"/>
                  </a:rPr>
                  <a:t>- </a:t>
                </a:r>
                <a:r>
                  <a:rPr lang="ru-RU" dirty="0">
                    <a:latin typeface="Golos Text" panose="020B0503020202020204"/>
                  </a:rPr>
                  <a:t>при четных</a:t>
                </a:r>
                <a:r>
                  <a:rPr lang="en-US" dirty="0">
                    <a:latin typeface="Golos Text" panose="020B0503020202020204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Golos Text" panose="020B0503020202020204"/>
                </a:endParaRPr>
              </a:p>
              <a:p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0" y="1306407"/>
                <a:ext cx="6970009" cy="3875869"/>
              </a:xfrm>
              <a:prstGeom prst="rect">
                <a:avLst/>
              </a:prstGeom>
              <a:blipFill>
                <a:blip r:embed="rId2"/>
                <a:stretch>
                  <a:fillRect l="-699" t="-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191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3) Исследуйте функцию на нулевые значения и найдите промежутки ее </a:t>
            </a:r>
            <a:r>
              <a:rPr lang="ru-RU" sz="1800" b="1" kern="100" dirty="0" err="1">
                <a:effectLst/>
                <a:latin typeface="Golos Text" panose="020B0503020202020204"/>
                <a:ea typeface="Aptos" panose="020B0004020202020204" pitchFamily="34" charset="0"/>
              </a:rPr>
              <a:t>знакопостоянства</a:t>
            </a: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1501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ru-RU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=2</m:t>
                      </m:r>
                      <m:r>
                        <a:rPr lang="ru-RU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=</m:t>
                          </m:r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ru-RU" sz="16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2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16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</m:oMath>
                  </m:oMathPara>
                </a14:m>
                <a:endParaRPr lang="ru-RU" sz="16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1501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098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4) Исследуйте функцию с помощью первой производной: найдите интервалы монотонности и экстремумы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304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Найдем корни уравнения</a:t>
                </a:r>
                <a:r>
                  <a:rPr lang="ru-RU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Данное уравнение не имеет решений, так как область значений функции косинуса находится в интервале [-1;1]. Критических точек нет.</a:t>
                </a:r>
              </a:p>
              <a:p>
                <a:r>
                  <a:rPr lang="ru-RU" sz="18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Функция </a:t>
                </a:r>
                <a:r>
                  <a:rPr lang="ru-RU" sz="1800" b="1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монотонно возрастает </a:t>
                </a:r>
                <a:r>
                  <a:rPr lang="ru-RU" sz="18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на интервале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−∞,+∞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 </a:t>
                </a:r>
                <a:r>
                  <a:rPr lang="ru-RU" dirty="0">
                    <a:latin typeface="Golos Text" panose="020B0503020202020204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3048655"/>
              </a:xfrm>
              <a:prstGeom prst="rect">
                <a:avLst/>
              </a:prstGeom>
              <a:blipFill>
                <a:blip r:embed="rId2"/>
                <a:stretch>
                  <a:fillRect l="-673" b="-2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331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4) Исследуйте функцию с помощью первой производной: найдите интервалы монотонности и экстремумы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2761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Найдем корни уравнения</a:t>
                </a:r>
                <a:r>
                  <a:rPr lang="ru-RU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dirty="0"/>
                  <a:t>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Данное уравнение не имеет решений. Критических точек нет.</a:t>
                </a:r>
              </a:p>
              <a:p>
                <a:r>
                  <a:rPr lang="ru-RU" sz="18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Функция </a:t>
                </a:r>
                <a:r>
                  <a:rPr lang="ru-RU" sz="1800" b="1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монотонно возрастает </a:t>
                </a:r>
                <a:r>
                  <a:rPr lang="ru-RU" sz="18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на интервале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−∞,+∞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 </a:t>
                </a:r>
                <a:r>
                  <a:rPr lang="ru-RU" dirty="0">
                    <a:latin typeface="Golos Text" panose="020B0503020202020204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2761077"/>
              </a:xfrm>
              <a:prstGeom prst="rect">
                <a:avLst/>
              </a:prstGeom>
              <a:blipFill>
                <a:blip r:embed="rId2"/>
                <a:stretch>
                  <a:fillRect l="-673" b="-26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19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5) Исследуйте функцию с помощью второй производной: найдите интервалы выпуклости (вогнутости) и точки перегиба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3118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𝐼𝐼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  <m:f>
                                <m:f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ru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p>
                      </m:sSup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=0−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dirty="0">
                  <a:latin typeface="Golos Text" panose="020B0503020202020204"/>
                </a:endParaRPr>
              </a:p>
              <a:p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Найдем точки перегиба. </a:t>
                </a:r>
                <a:endParaRPr lang="ru-RU" sz="18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=2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𝜋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𝑘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,  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𝑘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∈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ℤ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>
                  <a:latin typeface="Golos Text" panose="020B050302020202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3118354"/>
              </a:xfrm>
              <a:prstGeom prst="rect">
                <a:avLst/>
              </a:prstGeom>
              <a:blipFill>
                <a:blip r:embed="rId2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563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532672" y="1132840"/>
                <a:ext cx="7239728" cy="274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Найдем интервалы выпуклости. </a:t>
                </a:r>
                <a:endParaRPr lang="ru-RU" sz="18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&gt;0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4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𝜋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𝑘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;4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𝜋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𝑘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+2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>
                  <a:latin typeface="Golos Text" panose="020B050302020202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2" y="1132840"/>
                <a:ext cx="7239728" cy="2740109"/>
              </a:xfrm>
              <a:prstGeom prst="rect">
                <a:avLst/>
              </a:prstGeom>
              <a:blipFill>
                <a:blip r:embed="rId2"/>
                <a:stretch>
                  <a:fillRect l="-673" t="-1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781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6) Проверьте наличие вертикальных, горизонтальных и наклонных асимптот графика функции.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3097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ru-RU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𝐷</m:t>
                      </m:r>
                      <m:d>
                        <m:dPr>
                          <m:ctrlPr>
                            <a:rPr lang="ru-RU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</m:d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r>
                        <a:rPr lang="en-US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lang="ru-RU" sz="18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d>
                        <m:dPr>
                          <m:ctrlPr>
                            <a:rPr lang="ru-RU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ru-RU" sz="18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−∞,+∞</m:t>
                          </m:r>
                        </m:e>
                      </m:d>
                    </m:oMath>
                  </m:oMathPara>
                </a14:m>
                <a:endParaRPr lang="ru-RU" dirty="0">
                  <a:effectLst/>
                </a:endParaRPr>
              </a:p>
              <a:p>
                <a:r>
                  <a:rPr lang="ru-RU" dirty="0">
                    <a:latin typeface="Golos Text" panose="020B0503020202020204"/>
                  </a:rPr>
                  <a:t>Отсюда вертикальных асимптот нет.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→±∞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Golos Text" panose="020B0503020202020204"/>
                </a:endParaRPr>
              </a:p>
              <a:p>
                <a:r>
                  <a:rPr lang="ru-RU" dirty="0">
                    <a:latin typeface="Golos Text" panose="020B0503020202020204"/>
                  </a:rPr>
                  <a:t>Значит горизонтальных асимптот нет.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→±∞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)=2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Golos Text" panose="020B05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→±∞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нет</m:t>
                          </m:r>
                        </m:e>
                      </m:func>
                    </m:oMath>
                  </m:oMathPara>
                </a14:m>
                <a:endParaRPr lang="ru-RU" dirty="0">
                  <a:latin typeface="Golos Text" panose="020B0503020202020204"/>
                </a:endParaRPr>
              </a:p>
              <a:p>
                <a:r>
                  <a:rPr lang="ru-RU" dirty="0">
                    <a:latin typeface="Golos Text" panose="020B0503020202020204"/>
                  </a:rPr>
                  <a:t>Значит наклонных асимптот нет.</a:t>
                </a:r>
              </a:p>
              <a:p>
                <a:endParaRPr lang="ru-RU" dirty="0">
                  <a:latin typeface="Golos Text" panose="020B050302020202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3097771"/>
              </a:xfrm>
              <a:prstGeom prst="rect">
                <a:avLst/>
              </a:prstGeom>
              <a:blipFill>
                <a:blip r:embed="rId2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788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2" y="1073251"/>
            <a:ext cx="7170057" cy="527284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Golos Text" panose="020B0503020202020204"/>
                <a:ea typeface="Aptos" panose="020B0004020202020204" pitchFamily="34" charset="0"/>
              </a:rPr>
              <a:t>7) Найдите точки пересечения графика с координатными осями и (при необходимости) найдите значения функции в некоторых дополнительных точках.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</a:t>
            </a:r>
            <a:r>
              <a:rPr lang="en-US" dirty="0"/>
              <a:t>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/>
              <p:nvPr/>
            </p:nvSpPr>
            <p:spPr>
              <a:xfrm>
                <a:off x="624112" y="1747520"/>
                <a:ext cx="7239728" cy="2786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Найдем пересечение функции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с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𝑂𝑦</m:t>
                    </m:r>
                  </m:oMath>
                </a14:m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:</a:t>
                </a: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=2⋅0−</m:t>
                      </m:r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=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Найдем пересечение функции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 </a:t>
                </a:r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с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Aptos" panose="020B0004020202020204" pitchFamily="34" charset="0"/>
                  </a:rPr>
                  <a:t>Ox:</a:t>
                </a: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=2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uncPr>
                        <m:fNam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𝑠𝑖𝑛</m:t>
                          </m:r>
                        </m:fName>
                        <m:e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=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𝑥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=0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>
                  <a:latin typeface="Golos Text" panose="020B050302020202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A3131C-1929-42DF-82C5-DF44AC989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2" y="1747520"/>
                <a:ext cx="7239728" cy="2786147"/>
              </a:xfrm>
              <a:prstGeom prst="rect">
                <a:avLst/>
              </a:prstGeom>
              <a:blipFill>
                <a:blip r:embed="rId2"/>
                <a:stretch>
                  <a:fillRect l="-673" t="-1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41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линия, диаграмма, График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AB9A05-FC95-01A4-09AF-6CAD9A6C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08" y="0"/>
            <a:ext cx="7363391" cy="5145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248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7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45EC621-3060-2461-BD58-277E8730C438}"/>
              </a:ext>
            </a:extLst>
          </p:cNvPr>
          <p:cNvSpPr txBox="1"/>
          <p:nvPr/>
        </p:nvSpPr>
        <p:spPr>
          <a:xfrm>
            <a:off x="570940" y="1239500"/>
            <a:ext cx="715016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500" b="1" dirty="0"/>
              <a:t>2) </a:t>
            </a:r>
            <a:r>
              <a:rPr lang="ru-RU" sz="1500" b="1" dirty="0">
                <a:latin typeface="Golos Text" panose="020B0503020202020204"/>
              </a:rPr>
              <a:t>Постройте график общего члена последовательности в зависимости от номера n.</a:t>
            </a:r>
            <a:endParaRPr lang="ru-RU" sz="1500" dirty="0">
              <a:latin typeface="Golos Text" panose="020B0503020202020204"/>
            </a:endParaRPr>
          </a:p>
          <a:p>
            <a:endParaRPr lang="ru-RU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endParaRPr lang="ru-RU" dirty="0"/>
          </a:p>
          <a:p>
            <a:pPr>
              <a:spcAft>
                <a:spcPts val="800"/>
              </a:spcAft>
            </a:pPr>
            <a:endParaRPr lang="ru-RU" sz="1600" kern="100" dirty="0">
              <a:effectLst/>
              <a:latin typeface="Golos Text" panose="020B0503020202020204"/>
              <a:ea typeface="Aptos" panose="020B00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EBDFE2-1A9B-1E32-52C7-CC98EBFB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0720"/>
            <a:ext cx="9144001" cy="415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570940" y="1054834"/>
                <a:ext cx="71501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500" kern="100" dirty="0">
                    <a:solidFill>
                      <a:srgbClr val="000000"/>
                    </a:solidFill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5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=2, </m:t>
                    </m:r>
                    <m:sSub>
                      <m:sSubPr>
                        <m:ctrlP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5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=0.5, </m:t>
                    </m:r>
                    <m:sSub>
                      <m:sSubPr>
                        <m:ctrlP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15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5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=0.2,</m:t>
                    </m:r>
                  </m:oMath>
                </a14:m>
                <a:r>
                  <a:rPr lang="ru-RU" sz="1500" kern="100" dirty="0">
                    <a:solidFill>
                      <a:srgbClr val="000000"/>
                    </a:solidFill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 изобразим их окрестности на графике:</a:t>
                </a:r>
                <a:endParaRPr lang="ru-RU" sz="1500" dirty="0">
                  <a:effectLst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0" y="1054834"/>
                <a:ext cx="7150164" cy="323165"/>
              </a:xfrm>
              <a:prstGeom prst="rect">
                <a:avLst/>
              </a:prstGeom>
              <a:blipFill>
                <a:blip r:embed="rId2"/>
                <a:stretch>
                  <a:fillRect l="-341" t="-3774" b="-207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 descr="Изображение выглядит как текст, линия, График, диаграмма">
            <a:extLst>
              <a:ext uri="{FF2B5EF4-FFF2-40B4-BE49-F238E27FC236}">
                <a16:creationId xmlns:a16="http://schemas.microsoft.com/office/drawing/2014/main" id="{051DA6D9-D3B8-3799-D049-4BBCD647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9" y="1377998"/>
            <a:ext cx="6298211" cy="34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8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170057" cy="527284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b="1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1) Вычислите предел функции при </a:t>
                </a:r>
                <a14:m>
                  <m:oMath xmlns:m="http://schemas.openxmlformats.org/officeDocument/2006/math">
                    <m:r>
                      <a:rPr lang="en-US" sz="18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𝒙</m:t>
                    </m:r>
                    <m:r>
                      <a:rPr lang="en-US" sz="1800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⟶∞</m:t>
                    </m:r>
                  </m:oMath>
                </a14:m>
                <a:r>
                  <a:rPr lang="ru-RU" sz="1800" b="1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, исследуйте её на монотонность и ограниченность.</a:t>
                </a:r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Текст 4">
                <a:extLst>
                  <a:ext uri="{FF2B5EF4-FFF2-40B4-BE49-F238E27FC236}">
                    <a16:creationId xmlns:a16="http://schemas.microsoft.com/office/drawing/2014/main" id="{2BEA39AC-0C16-00A4-A7D1-16251640B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24112" y="1073251"/>
                <a:ext cx="7170057" cy="527284"/>
              </a:xfrm>
              <a:blipFill>
                <a:blip r:embed="rId2"/>
                <a:stretch>
                  <a:fillRect l="-340" t="-4598" b="-12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A5AC3B-CD68-17CA-D00A-5C32BB91BC9A}"/>
                  </a:ext>
                </a:extLst>
              </p:cNvPr>
              <p:cNvSpPr txBox="1"/>
              <p:nvPr/>
            </p:nvSpPr>
            <p:spPr>
              <a:xfrm>
                <a:off x="2507945" y="1600535"/>
                <a:ext cx="2978455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A5AC3B-CD68-17CA-D00A-5C32BB91B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45" y="1600535"/>
                <a:ext cx="2978455" cy="78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757767" y="2408767"/>
                <a:ext cx="6726766" cy="17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ru-RU" kern="100" dirty="0">
                    <a:latin typeface="Golos Text" panose="020B0503020202020204"/>
                    <a:ea typeface="Aptos" panose="020B0004020202020204" pitchFamily="34" charset="0"/>
                  </a:rPr>
                  <a:t>Вычислим предел при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x</m:t>
                    </m:r>
                    <m:r>
                      <a:rPr lang="en-US" b="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⟶</m:t>
                    </m:r>
                    <m:r>
                      <a:rPr lang="ru-RU" b="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∞</m:t>
                    </m:r>
                    <m:r>
                      <a:rPr lang="ru-RU" b="1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</a:rPr>
                      <m:t> </m:t>
                    </m:r>
                  </m:oMath>
                </a14:m>
                <a:r>
                  <a:rPr lang="ru-RU" kern="100" dirty="0">
                    <a:effectLst/>
                    <a:latin typeface="Golos Text" panose="020B0503020202020204"/>
                    <a:ea typeface="Aptos" panose="020B0004020202020204" pitchFamily="34" charset="0"/>
                  </a:rPr>
                  <a:t>:</a:t>
                </a:r>
                <a:endParaRPr lang="en-US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67" y="2408767"/>
                <a:ext cx="6726766" cy="1792607"/>
              </a:xfrm>
              <a:prstGeom prst="rect">
                <a:avLst/>
              </a:prstGeom>
              <a:blipFill>
                <a:blip r:embed="rId4"/>
                <a:stretch>
                  <a:fillRect l="-725" t="-17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85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660150" y="1306407"/>
                <a:ext cx="6970009" cy="480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Golos Text" panose="020B0503020202020204"/>
                  </a:rPr>
                  <a:t>Исследуем функцию на монотонность. </a:t>
                </a:r>
                <a:endParaRPr lang="en-US" dirty="0"/>
              </a:p>
              <a:p>
                <a:r>
                  <a:rPr lang="ru-RU" dirty="0"/>
                  <a:t>Найдем область определения функции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2−7</m:t>
                                </m:r>
                                <m:sSup>
                                  <m:sSup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ru-RU" dirty="0"/>
                  <a:t>. </a:t>
                </a:r>
                <a:endParaRPr lang="ru-RU" sz="16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Так как показатель </a:t>
                </a:r>
                <a:r>
                  <a:rPr lang="en-US" sz="18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</a:t>
                </a:r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-13 в общем не целый, то основание должно быть положительным. 0</a:t>
                </a:r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2−7</m:t>
                          </m:r>
                          <m:sSup>
                            <m:sSup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&gt;0</m:t>
                      </m:r>
                    </m:oMath>
                  </m:oMathPara>
                </a14:m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Решив неравенство, получим область определения: </a:t>
                </a:r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∞;−1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∪</m:t>
                      </m:r>
                      <m:d>
                        <m:d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ad>
                            <m:ra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radPr>
                            <m:deg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;</m:t>
                          </m:r>
                          <m:rad>
                            <m:rad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radPr>
                            <m:deg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  <m:t>2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∪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1;∞</m:t>
                          </m:r>
                        </m:e>
                      </m:d>
                    </m:oMath>
                  </m:oMathPara>
                </a14:m>
                <a:endParaRPr lang="en-US" sz="1800" kern="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0" y="1306407"/>
                <a:ext cx="6970009" cy="4802853"/>
              </a:xfrm>
              <a:prstGeom prst="rect">
                <a:avLst/>
              </a:prstGeom>
              <a:blipFill>
                <a:blip r:embed="rId2"/>
                <a:stretch>
                  <a:fillRect l="-699" t="-6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7DF98B-53D4-1D27-A526-AB069D233542}"/>
                  </a:ext>
                </a:extLst>
              </p:cNvPr>
              <p:cNvSpPr txBox="1"/>
              <p:nvPr/>
            </p:nvSpPr>
            <p:spPr>
              <a:xfrm>
                <a:off x="6677349" y="3773572"/>
                <a:ext cx="1499917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2</m:t>
                          </m:r>
                        </m:deg>
                        <m:e>
                          <m:f>
                            <m:f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rad>
                      <m:r>
                        <a:rPr lang="ru-RU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≈0,53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7DF98B-53D4-1D27-A526-AB069D233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349" y="3773572"/>
                <a:ext cx="1499917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22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Задание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/>
              <p:nvPr/>
            </p:nvSpPr>
            <p:spPr>
              <a:xfrm>
                <a:off x="660150" y="1306407"/>
                <a:ext cx="7350886" cy="4170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00" dirty="0">
                    <a:effectLst/>
                    <a:latin typeface="Golos Text" panose="020B0503020202020204"/>
                    <a:ea typeface="Times New Roman" panose="02020603050405020304" pitchFamily="18" charset="0"/>
                  </a:rPr>
                  <a:t>Найдем производную функции</a:t>
                </a:r>
                <a:r>
                  <a:rPr lang="en-US" kern="100" dirty="0">
                    <a:latin typeface="Golos Text" panose="020B0503020202020204"/>
                    <a:ea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600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sSup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6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6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</a:rPr>
                                            <m:t>2−7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sz="16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</a:rPr>
                                    <m:t>−13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</a:rPr>
                            <m:t>𝐼</m:t>
                          </m:r>
                        </m:sup>
                      </m:sSup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ru-RU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ru-RU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en-US" sz="1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2−7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16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−13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</a:rPr>
                        <m:t>=</m:t>
                      </m:r>
                    </m:oMath>
                  </m:oMathPara>
                </a14:m>
                <a:endParaRPr lang="en-US" sz="1600" kern="100" dirty="0">
                  <a:effectLst/>
                  <a:latin typeface="Golos Text" panose="020B0503020202020204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2−7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−13</m:t>
                          </m:r>
                        </m:sup>
                      </m:sSup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ru-RU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1−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ptos" panose="020B00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2−7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−13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p>
                      </m:sSup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…=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2−7</m:t>
                              </m:r>
                              <m:sSup>
                                <m:sSup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−13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ru-RU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ru-RU" sz="1600" dirty="0"/>
              </a:p>
              <a:p>
                <a:r>
                  <a:rPr lang="ru-RU" kern="100" dirty="0">
                    <a:latin typeface="Golos Text" panose="020B0503020202020204"/>
                    <a:ea typeface="Aptos" panose="020B0004020202020204" pitchFamily="34" charset="0"/>
                  </a:rPr>
                  <a:t>То есть</a:t>
                </a:r>
                <a:r>
                  <a:rPr lang="en-US" kern="100" dirty="0">
                    <a:latin typeface="Golos Text" panose="020B0503020202020204"/>
                    <a:ea typeface="Aptos" panose="020B000402020202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p>
                      </m:sSup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)∗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−13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2−7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ru-RU" sz="18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  <a:p>
                <a:endParaRPr lang="ru-RU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</a:endParaRPr>
              </a:p>
              <a:p>
                <a:endParaRPr lang="ru-RU" dirty="0"/>
              </a:p>
              <a:p>
                <a:pPr>
                  <a:spcAft>
                    <a:spcPts val="800"/>
                  </a:spcAft>
                </a:pPr>
                <a:endParaRPr lang="ru-RU" sz="1600" kern="100" dirty="0">
                  <a:effectLst/>
                  <a:latin typeface="Golos Text" panose="020B0503020202020204"/>
                  <a:ea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EC621-3060-2461-BD58-277E8730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0" y="1306407"/>
                <a:ext cx="7350886" cy="4170694"/>
              </a:xfrm>
              <a:prstGeom prst="rect">
                <a:avLst/>
              </a:prstGeom>
              <a:blipFill>
                <a:blip r:embed="rId2"/>
                <a:stretch>
                  <a:fillRect l="-663" t="-7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0844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8264</TotalTime>
  <Words>1815</Words>
  <Application>Microsoft Office PowerPoint</Application>
  <PresentationFormat>Экран (16:9)</PresentationFormat>
  <Paragraphs>297</Paragraphs>
  <Slides>48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8" baseType="lpstr">
      <vt:lpstr>ALS Gorizont Bold Expanded</vt:lpstr>
      <vt:lpstr>Aptos</vt:lpstr>
      <vt:lpstr>Arial</vt:lpstr>
      <vt:lpstr>Calibri</vt:lpstr>
      <vt:lpstr>Cambria Math</vt:lpstr>
      <vt:lpstr>Golos Text</vt:lpstr>
      <vt:lpstr>Golos Text DemiBold</vt:lpstr>
      <vt:lpstr>Symbol</vt:lpstr>
      <vt:lpstr>Times New Roman</vt:lpstr>
      <vt:lpstr>Тема1</vt:lpstr>
      <vt:lpstr>Предел и производная функции одной переменной</vt:lpstr>
      <vt:lpstr>Задание 1</vt:lpstr>
      <vt:lpstr>Задание 1</vt:lpstr>
      <vt:lpstr>Задание 1</vt:lpstr>
      <vt:lpstr>Презентация PowerPoint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Презентация PowerPoint</vt:lpstr>
      <vt:lpstr>Задание 1</vt:lpstr>
      <vt:lpstr>Задание 2</vt:lpstr>
      <vt:lpstr>Задание 2</vt:lpstr>
      <vt:lpstr>Задание 2</vt:lpstr>
      <vt:lpstr>Задание 2</vt:lpstr>
      <vt:lpstr>Задание 2</vt:lpstr>
      <vt:lpstr>Задание 3</vt:lpstr>
      <vt:lpstr>Презентация PowerPoint</vt:lpstr>
      <vt:lpstr>Задание 3</vt:lpstr>
      <vt:lpstr>Задание 3</vt:lpstr>
      <vt:lpstr>Презентация PowerPoint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Презентация PowerPoint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Задание 4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Илья Горелов</cp:lastModifiedBy>
  <cp:revision>104</cp:revision>
  <dcterms:created xsi:type="dcterms:W3CDTF">2014-06-27T12:30:22Z</dcterms:created>
  <dcterms:modified xsi:type="dcterms:W3CDTF">2025-12-26T15:46:36Z</dcterms:modified>
</cp:coreProperties>
</file>